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6.xml" ContentType="application/vnd.openxmlformats-officedocument.presentationml.tags+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handoutMasterIdLst>
    <p:handoutMasterId r:id="rId4"/>
  </p:handoutMasterIdLst>
  <p:sldIdLst>
    <p:sldId id="414" r:id="rId2"/>
  </p:sldIdLst>
  <p:sldSz cx="22391688" cy="5039995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556">
          <p15:clr>
            <a:srgbClr val="A4A3A4"/>
          </p15:clr>
        </p15:guide>
        <p15:guide id="2" pos="71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80D2"/>
    <a:srgbClr val="009FE7"/>
    <a:srgbClr val="FFFFFF"/>
    <a:srgbClr val="FFCD33"/>
    <a:srgbClr val="0373CE"/>
    <a:srgbClr val="02589A"/>
    <a:srgbClr val="DCDCDC"/>
    <a:srgbClr val="F0F0F0"/>
    <a:srgbClr val="E6E6E6"/>
    <a:srgbClr val="C8C8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1E685B-C45F-4667-91A8-81B2459BAF62}" v="3" dt="2025-05-10T12:20:40.4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p:scale>
          <a:sx n="25" d="100"/>
          <a:sy n="25" d="100"/>
        </p:scale>
        <p:origin x="1484" y="-344"/>
      </p:cViewPr>
      <p:guideLst>
        <p:guide orient="horz" pos="15556"/>
        <p:guide pos="71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0" cy="720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5/10/relationships/revisionInfo" Target="revisionInfo.xml"/><Relationship Id="rId4" Type="http://schemas.openxmlformats.org/officeDocument/2006/relationships/handoutMaster" Target="handoutMasters/handoutMaster1.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ichao Zhuang" userId="603bf5dddd6aa13c" providerId="LiveId" clId="{A41E685B-C45F-4667-91A8-81B2459BAF62}"/>
    <pc:docChg chg="undo custSel modSld">
      <pc:chgData name="Weichao Zhuang" userId="603bf5dddd6aa13c" providerId="LiveId" clId="{A41E685B-C45F-4667-91A8-81B2459BAF62}" dt="2025-05-10T12:23:05.523" v="65" actId="478"/>
      <pc:docMkLst>
        <pc:docMk/>
      </pc:docMkLst>
      <pc:sldChg chg="addSp delSp modSp mod">
        <pc:chgData name="Weichao Zhuang" userId="603bf5dddd6aa13c" providerId="LiveId" clId="{A41E685B-C45F-4667-91A8-81B2459BAF62}" dt="2025-05-10T12:23:05.523" v="65" actId="478"/>
        <pc:sldMkLst>
          <pc:docMk/>
          <pc:sldMk cId="0" sldId="414"/>
        </pc:sldMkLst>
        <pc:spChg chg="add mod ord">
          <ac:chgData name="Weichao Zhuang" userId="603bf5dddd6aa13c" providerId="LiveId" clId="{A41E685B-C45F-4667-91A8-81B2459BAF62}" dt="2025-05-10T12:22:57.397" v="63" actId="14100"/>
          <ac:spMkLst>
            <pc:docMk/>
            <pc:sldMk cId="0" sldId="414"/>
            <ac:spMk id="26" creationId="{8BA25882-425E-0F97-2B6B-140832AF334B}"/>
          </ac:spMkLst>
        </pc:spChg>
        <pc:spChg chg="mod">
          <ac:chgData name="Weichao Zhuang" userId="603bf5dddd6aa13c" providerId="LiveId" clId="{A41E685B-C45F-4667-91A8-81B2459BAF62}" dt="2025-05-10T12:18:13.476" v="3" actId="1076"/>
          <ac:spMkLst>
            <pc:docMk/>
            <pc:sldMk cId="0" sldId="414"/>
            <ac:spMk id="51" creationId="{F299C728-26C3-4B1A-AEA8-FAFD26F3E239}"/>
          </ac:spMkLst>
        </pc:spChg>
        <pc:spChg chg="add mod">
          <ac:chgData name="Weichao Zhuang" userId="603bf5dddd6aa13c" providerId="LiveId" clId="{A41E685B-C45F-4667-91A8-81B2459BAF62}" dt="2025-05-10T12:20:37.693" v="36" actId="14100"/>
          <ac:spMkLst>
            <pc:docMk/>
            <pc:sldMk cId="0" sldId="414"/>
            <ac:spMk id="55" creationId="{84FD75ED-4D8D-B831-A6BA-A56FE96AD6D9}"/>
          </ac:spMkLst>
        </pc:spChg>
        <pc:spChg chg="add mod">
          <ac:chgData name="Weichao Zhuang" userId="603bf5dddd6aa13c" providerId="LiveId" clId="{A41E685B-C45F-4667-91A8-81B2459BAF62}" dt="2025-05-10T12:21:01.510" v="41" actId="14100"/>
          <ac:spMkLst>
            <pc:docMk/>
            <pc:sldMk cId="0" sldId="414"/>
            <ac:spMk id="56" creationId="{37E5763B-DFC2-990C-074E-072D66ECC403}"/>
          </ac:spMkLst>
        </pc:spChg>
        <pc:picChg chg="del mod">
          <ac:chgData name="Weichao Zhuang" userId="603bf5dddd6aa13c" providerId="LiveId" clId="{A41E685B-C45F-4667-91A8-81B2459BAF62}" dt="2025-05-10T12:23:05.523" v="65" actId="478"/>
          <ac:picMkLst>
            <pc:docMk/>
            <pc:sldMk cId="0" sldId="414"/>
            <ac:picMk id="53" creationId="{B33DD9F9-0E0F-4582-858A-BC8F9046B1DA}"/>
          </ac:picMkLst>
        </pc:picChg>
        <pc:picChg chg="del">
          <ac:chgData name="Weichao Zhuang" userId="603bf5dddd6aa13c" providerId="LiveId" clId="{A41E685B-C45F-4667-91A8-81B2459BAF62}" dt="2025-05-10T12:18:10.129" v="0" actId="478"/>
          <ac:picMkLst>
            <pc:docMk/>
            <pc:sldMk cId="0" sldId="414"/>
            <ac:picMk id="54" creationId="{15CE616A-5263-4ED9-A2B6-B5FE77C2C81C}"/>
          </ac:picMkLst>
        </pc:picChg>
      </pc:sldChg>
    </pc:docChg>
  </pc:docChgLst>
  <pc:docChgLst>
    <pc:chgData name="Weichao Zhuang" userId="603bf5dddd6aa13c" providerId="LiveId" clId="{A6C0C69E-835F-476E-955D-9A40626341F7}"/>
    <pc:docChg chg="undo custSel modSld">
      <pc:chgData name="Weichao Zhuang" userId="603bf5dddd6aa13c" providerId="LiveId" clId="{A6C0C69E-835F-476E-955D-9A40626341F7}" dt="2024-04-23T11:24:46.921" v="8" actId="1038"/>
      <pc:docMkLst>
        <pc:docMk/>
      </pc:docMkLst>
      <pc:sldChg chg="addSp modSp mod">
        <pc:chgData name="Weichao Zhuang" userId="603bf5dddd6aa13c" providerId="LiveId" clId="{A6C0C69E-835F-476E-955D-9A40626341F7}" dt="2024-04-23T11:24:46.921" v="8" actId="1038"/>
        <pc:sldMkLst>
          <pc:docMk/>
          <pc:sldMk cId="0" sldId="41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258068"/>
          </a:xfrm>
          <a:prstGeom prst="rect">
            <a:avLst/>
          </a:prstGeom>
        </p:spPr>
        <p:txBody>
          <a:bodyPr vert="horz" lIns="91440" tIns="45720" rIns="91440" bIns="45720" rtlCol="0"/>
          <a:lstStyle>
            <a:lvl1pPr algn="l">
              <a:defRPr sz="2135"/>
            </a:lvl1pPr>
          </a:lstStyle>
          <a:p>
            <a:endParaRPr lang="zh-CN" altLang="en-US" dirty="0">
              <a:latin typeface="微软雅黑" panose="020B0503020204020204" pitchFamily="34" charset="-122"/>
              <a:ea typeface="微软雅黑" panose="020B0503020204020204" pitchFamily="34" charset="-122"/>
            </a:endParaRPr>
          </a:p>
        </p:txBody>
      </p:sp>
      <p:sp>
        <p:nvSpPr>
          <p:cNvPr id="3" name="日期占位符 2"/>
          <p:cNvSpPr>
            <a:spLocks noGrp="1"/>
          </p:cNvSpPr>
          <p:nvPr>
            <p:ph type="dt" sz="quarter" idx="1"/>
          </p:nvPr>
        </p:nvSpPr>
        <p:spPr>
          <a:xfrm>
            <a:off x="6905979" y="0"/>
            <a:ext cx="5283200" cy="258068"/>
          </a:xfrm>
          <a:prstGeom prst="rect">
            <a:avLst/>
          </a:prstGeom>
        </p:spPr>
        <p:txBody>
          <a:bodyPr vert="horz" lIns="91440" tIns="45720" rIns="91440" bIns="45720" rtlCol="0"/>
          <a:lstStyle>
            <a:lvl1pPr algn="r">
              <a:defRPr sz="2135"/>
            </a:lvl1pPr>
          </a:lstStyle>
          <a:p>
            <a:fld id="{0F9B84EA-7D68-4D60-9CB1-D50884785D1C}" type="datetimeFigureOut">
              <a:rPr lang="zh-CN" altLang="en-US" smtClean="0">
                <a:latin typeface="微软雅黑" panose="020B0503020204020204" pitchFamily="34" charset="-122"/>
                <a:ea typeface="微软雅黑" panose="020B0503020204020204" pitchFamily="34" charset="-122"/>
              </a:rPr>
              <a:t>2025/6/5</a:t>
            </a:fld>
            <a:endParaRPr lang="zh-CN" altLang="en-US">
              <a:latin typeface="微软雅黑" panose="020B0503020204020204" pitchFamily="34" charset="-122"/>
              <a:ea typeface="微软雅黑" panose="020B0503020204020204" pitchFamily="34" charset="-122"/>
            </a:endParaRPr>
          </a:p>
        </p:txBody>
      </p:sp>
      <p:sp>
        <p:nvSpPr>
          <p:cNvPr id="4" name="页脚占位符 3"/>
          <p:cNvSpPr>
            <a:spLocks noGrp="1"/>
          </p:cNvSpPr>
          <p:nvPr>
            <p:ph type="ftr" sz="quarter" idx="2"/>
          </p:nvPr>
        </p:nvSpPr>
        <p:spPr>
          <a:xfrm>
            <a:off x="0" y="4885432"/>
            <a:ext cx="5283200" cy="258068"/>
          </a:xfrm>
          <a:prstGeom prst="rect">
            <a:avLst/>
          </a:prstGeom>
        </p:spPr>
        <p:txBody>
          <a:bodyPr vert="horz" lIns="91440" tIns="45720" rIns="91440" bIns="45720" rtlCol="0" anchor="b"/>
          <a:lstStyle>
            <a:lvl1pPr algn="l">
              <a:defRPr sz="2135"/>
            </a:lvl1pPr>
          </a:lstStyle>
          <a:p>
            <a:endParaRPr lang="zh-CN" altLang="en-US">
              <a:latin typeface="微软雅黑" panose="020B0503020204020204" pitchFamily="34" charset="-122"/>
              <a:ea typeface="微软雅黑" panose="020B0503020204020204" pitchFamily="34" charset="-122"/>
            </a:endParaRPr>
          </a:p>
        </p:txBody>
      </p:sp>
      <p:sp>
        <p:nvSpPr>
          <p:cNvPr id="5" name="灯片编号占位符 4"/>
          <p:cNvSpPr>
            <a:spLocks noGrp="1"/>
          </p:cNvSpPr>
          <p:nvPr>
            <p:ph type="sldNum" sz="quarter" idx="3"/>
          </p:nvPr>
        </p:nvSpPr>
        <p:spPr>
          <a:xfrm>
            <a:off x="6905979" y="4885432"/>
            <a:ext cx="5283200" cy="258068"/>
          </a:xfrm>
          <a:prstGeom prst="rect">
            <a:avLst/>
          </a:prstGeom>
        </p:spPr>
        <p:txBody>
          <a:bodyPr vert="horz" lIns="91440" tIns="45720" rIns="91440" bIns="45720" rtlCol="0" anchor="b"/>
          <a:lstStyle>
            <a:lvl1pPr algn="r">
              <a:defRPr sz="2135"/>
            </a:lvl1pPr>
          </a:lstStyle>
          <a:p>
            <a:fld id="{8D4E0FC9-F1F8-4FAE-9988-3BA365CFD46F}" type="slidenum">
              <a:rPr lang="zh-CN" altLang="en-US" smtClean="0">
                <a:latin typeface="微软雅黑" panose="020B0503020204020204" pitchFamily="34" charset="-122"/>
                <a:ea typeface="微软雅黑" panose="020B0503020204020204" pitchFamily="34" charset="-122"/>
              </a:rPr>
              <a:t>‹#›</a:t>
            </a:fld>
            <a:endParaRPr lang="zh-CN" altLang="en-US">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258068"/>
          </a:xfrm>
          <a:prstGeom prst="rect">
            <a:avLst/>
          </a:prstGeom>
        </p:spPr>
        <p:txBody>
          <a:bodyPr vert="horz" lIns="91440" tIns="45720" rIns="91440" bIns="45720" rtlCol="0"/>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3" name="日期占位符 2"/>
          <p:cNvSpPr>
            <a:spLocks noGrp="1"/>
          </p:cNvSpPr>
          <p:nvPr>
            <p:ph type="dt" idx="1"/>
          </p:nvPr>
        </p:nvSpPr>
        <p:spPr>
          <a:xfrm>
            <a:off x="6905979" y="0"/>
            <a:ext cx="5283200" cy="258068"/>
          </a:xfrm>
          <a:prstGeom prst="rect">
            <a:avLst/>
          </a:prstGeom>
        </p:spPr>
        <p:txBody>
          <a:bodyPr vert="horz" lIns="91440" tIns="45720" rIns="91440" bIns="45720" rtlCol="0"/>
          <a:lstStyle>
            <a:lvl1pPr algn="r">
              <a:defRPr sz="1200">
                <a:latin typeface="微软雅黑" panose="020B0503020204020204" pitchFamily="34" charset="-122"/>
                <a:ea typeface="微软雅黑" panose="020B0503020204020204" pitchFamily="34" charset="-122"/>
              </a:defRPr>
            </a:lvl1pPr>
          </a:lstStyle>
          <a:p>
            <a:fld id="{1AC49D05-6128-4D0D-A32A-06A5E73B386C}" type="datetimeFigureOut">
              <a:rPr lang="zh-CN" altLang="en-US" smtClean="0"/>
              <a:t>2025/6/5</a:t>
            </a:fld>
            <a:endParaRPr lang="zh-CN" altLang="en-US"/>
          </a:p>
        </p:txBody>
      </p:sp>
      <p:sp>
        <p:nvSpPr>
          <p:cNvPr id="4" name="幻灯片图像占位符 3"/>
          <p:cNvSpPr>
            <a:spLocks noGrp="1" noRot="1" noChangeAspect="1"/>
          </p:cNvSpPr>
          <p:nvPr>
            <p:ph type="sldImg" idx="2"/>
          </p:nvPr>
        </p:nvSpPr>
        <p:spPr>
          <a:xfrm>
            <a:off x="5710238" y="642938"/>
            <a:ext cx="771525" cy="17367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1219200" y="2475309"/>
            <a:ext cx="9753600" cy="2025253"/>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4885432"/>
            <a:ext cx="5283200" cy="258068"/>
          </a:xfrm>
          <a:prstGeom prst="rect">
            <a:avLst/>
          </a:prstGeom>
        </p:spPr>
        <p:txBody>
          <a:bodyPr vert="horz" lIns="91440" tIns="45720" rIns="91440" bIns="45720" rtlCol="0" anchor="b"/>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7" name="灯片编号占位符 6"/>
          <p:cNvSpPr>
            <a:spLocks noGrp="1"/>
          </p:cNvSpPr>
          <p:nvPr>
            <p:ph type="sldNum" sz="quarter" idx="5"/>
          </p:nvPr>
        </p:nvSpPr>
        <p:spPr>
          <a:xfrm>
            <a:off x="6905979" y="4885432"/>
            <a:ext cx="5283200" cy="258068"/>
          </a:xfrm>
          <a:prstGeom prst="rect">
            <a:avLst/>
          </a:prstGeom>
        </p:spPr>
        <p:txBody>
          <a:bodyPr vert="horz" lIns="91440" tIns="45720" rIns="91440" bIns="45720" rtlCol="0" anchor="b"/>
          <a:lstStyle>
            <a:lvl1pPr algn="r">
              <a:defRPr sz="1200">
                <a:latin typeface="微软雅黑" panose="020B0503020204020204" pitchFamily="34" charset="-122"/>
                <a:ea typeface="微软雅黑" panose="020B0503020204020204" pitchFamily="34" charset="-122"/>
              </a:defRPr>
            </a:lvl1pPr>
          </a:lstStyle>
          <a:p>
            <a:fld id="{5849F42C-2DAE-424C-A4B8-3140182C3E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831850" rtl="0" eaLnBrk="1" latinLnBrk="0" hangingPunct="1">
      <a:defRPr sz="1455" kern="1200">
        <a:solidFill>
          <a:schemeClr val="tx1"/>
        </a:solidFill>
        <a:latin typeface="微软雅黑" panose="020B0503020204020204" pitchFamily="34" charset="-122"/>
        <a:ea typeface="微软雅黑" panose="020B0503020204020204" pitchFamily="34" charset="-122"/>
        <a:cs typeface="+mn-cs"/>
      </a:defRPr>
    </a:lvl1pPr>
    <a:lvl2pPr marL="415925" algn="l" defTabSz="831850" rtl="0" eaLnBrk="1" latinLnBrk="0" hangingPunct="1">
      <a:defRPr sz="1090" kern="1200">
        <a:solidFill>
          <a:schemeClr val="tx1"/>
        </a:solidFill>
        <a:latin typeface="微软雅黑" panose="020B0503020204020204" pitchFamily="34" charset="-122"/>
        <a:ea typeface="微软雅黑" panose="020B0503020204020204" pitchFamily="34" charset="-122"/>
        <a:cs typeface="+mn-cs"/>
      </a:defRPr>
    </a:lvl2pPr>
    <a:lvl3pPr marL="831850" algn="l" defTabSz="831850" rtl="0" eaLnBrk="1" latinLnBrk="0" hangingPunct="1">
      <a:defRPr sz="1090" kern="1200">
        <a:solidFill>
          <a:schemeClr val="tx1"/>
        </a:solidFill>
        <a:latin typeface="微软雅黑" panose="020B0503020204020204" pitchFamily="34" charset="-122"/>
        <a:ea typeface="微软雅黑" panose="020B0503020204020204" pitchFamily="34" charset="-122"/>
        <a:cs typeface="+mn-cs"/>
      </a:defRPr>
    </a:lvl3pPr>
    <a:lvl4pPr marL="1247775" algn="l" defTabSz="831850" rtl="0" eaLnBrk="1" latinLnBrk="0" hangingPunct="1">
      <a:defRPr sz="1090" kern="1200">
        <a:solidFill>
          <a:schemeClr val="tx1"/>
        </a:solidFill>
        <a:latin typeface="微软雅黑" panose="020B0503020204020204" pitchFamily="34" charset="-122"/>
        <a:ea typeface="微软雅黑" panose="020B0503020204020204" pitchFamily="34" charset="-122"/>
        <a:cs typeface="+mn-cs"/>
      </a:defRPr>
    </a:lvl4pPr>
    <a:lvl5pPr marL="1664335" algn="l" defTabSz="831850" rtl="0" eaLnBrk="1" latinLnBrk="0" hangingPunct="1">
      <a:defRPr sz="1090" kern="1200">
        <a:solidFill>
          <a:schemeClr val="tx1"/>
        </a:solidFill>
        <a:latin typeface="微软雅黑" panose="020B0503020204020204" pitchFamily="34" charset="-122"/>
        <a:ea typeface="微软雅黑" panose="020B0503020204020204" pitchFamily="34" charset="-122"/>
        <a:cs typeface="+mn-cs"/>
      </a:defRPr>
    </a:lvl5pPr>
    <a:lvl6pPr marL="2080260" algn="l" defTabSz="831850" rtl="0" eaLnBrk="1" latinLnBrk="0" hangingPunct="1">
      <a:defRPr sz="1090" kern="1200">
        <a:solidFill>
          <a:schemeClr val="tx1"/>
        </a:solidFill>
        <a:latin typeface="+mn-lt"/>
        <a:ea typeface="+mn-ea"/>
        <a:cs typeface="+mn-cs"/>
      </a:defRPr>
    </a:lvl6pPr>
    <a:lvl7pPr marL="2496185" algn="l" defTabSz="831850" rtl="0" eaLnBrk="1" latinLnBrk="0" hangingPunct="1">
      <a:defRPr sz="1090" kern="1200">
        <a:solidFill>
          <a:schemeClr val="tx1"/>
        </a:solidFill>
        <a:latin typeface="+mn-lt"/>
        <a:ea typeface="+mn-ea"/>
        <a:cs typeface="+mn-cs"/>
      </a:defRPr>
    </a:lvl7pPr>
    <a:lvl8pPr marL="2912110" algn="l" defTabSz="831850" rtl="0" eaLnBrk="1" latinLnBrk="0" hangingPunct="1">
      <a:defRPr sz="1090" kern="1200">
        <a:solidFill>
          <a:schemeClr val="tx1"/>
        </a:solidFill>
        <a:latin typeface="+mn-lt"/>
        <a:ea typeface="+mn-ea"/>
        <a:cs typeface="+mn-cs"/>
      </a:defRPr>
    </a:lvl8pPr>
    <a:lvl9pPr marL="3328035" algn="l" defTabSz="831850" rtl="0" eaLnBrk="1" latinLnBrk="0" hangingPunct="1">
      <a:defRPr sz="109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5710238" y="642938"/>
            <a:ext cx="771525" cy="1736725"/>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5" Type="http://schemas.openxmlformats.org/officeDocument/2006/relationships/slideMaster" Target="../slideMasters/slideMaster1.xml"/><Relationship Id="rId4" Type="http://schemas.openxmlformats.org/officeDocument/2006/relationships/tags" Target="../tags/tag10.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slideMaster" Target="../slideMasters/slideMaster1.xml"/><Relationship Id="rId5" Type="http://schemas.openxmlformats.org/officeDocument/2006/relationships/tags" Target="../tags/tag15.xml"/><Relationship Id="rId4" Type="http://schemas.openxmlformats.org/officeDocument/2006/relationships/tags" Target="../tags/tag1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679377" y="8248329"/>
            <a:ext cx="19032935" cy="17546649"/>
          </a:xfrm>
        </p:spPr>
        <p:txBody>
          <a:bodyPr anchor="b"/>
          <a:lstStyle>
            <a:lvl1pPr algn="ctr">
              <a:defRPr sz="14695"/>
            </a:lvl1pPr>
          </a:lstStyle>
          <a:p>
            <a:r>
              <a:rPr lang="zh-CN" altLang="en-US"/>
              <a:t>单击此处编辑母版标题样式</a:t>
            </a:r>
            <a:endParaRPr lang="en-US" dirty="0"/>
          </a:p>
        </p:txBody>
      </p:sp>
      <p:sp>
        <p:nvSpPr>
          <p:cNvPr id="3" name="Subtitle 2"/>
          <p:cNvSpPr>
            <a:spLocks noGrp="1"/>
          </p:cNvSpPr>
          <p:nvPr>
            <p:ph type="subTitle" idx="1"/>
          </p:nvPr>
        </p:nvSpPr>
        <p:spPr>
          <a:xfrm>
            <a:off x="2798961" y="26471644"/>
            <a:ext cx="16793766" cy="12168318"/>
          </a:xfrm>
        </p:spPr>
        <p:txBody>
          <a:bodyPr/>
          <a:lstStyle>
            <a:lvl1pPr marL="0" indent="0" algn="ctr">
              <a:buNone/>
              <a:defRPr sz="5875"/>
            </a:lvl1pPr>
            <a:lvl2pPr marL="1119505" indent="0" algn="ctr">
              <a:buNone/>
              <a:defRPr sz="4900"/>
            </a:lvl2pPr>
            <a:lvl3pPr marL="2239010" indent="0" algn="ctr">
              <a:buNone/>
              <a:defRPr sz="4410"/>
            </a:lvl3pPr>
            <a:lvl4pPr marL="3358515" indent="0" algn="ctr">
              <a:buNone/>
              <a:defRPr sz="3920"/>
            </a:lvl4pPr>
            <a:lvl5pPr marL="4478655" indent="0" algn="ctr">
              <a:buNone/>
              <a:defRPr sz="3920"/>
            </a:lvl5pPr>
            <a:lvl6pPr marL="5598160" indent="0" algn="ctr">
              <a:buNone/>
              <a:defRPr sz="3920"/>
            </a:lvl6pPr>
            <a:lvl7pPr marL="6717665" indent="0" algn="ctr">
              <a:buNone/>
              <a:defRPr sz="3920"/>
            </a:lvl7pPr>
            <a:lvl8pPr marL="7837170" indent="0" algn="ctr">
              <a:buNone/>
              <a:defRPr sz="3920"/>
            </a:lvl8pPr>
            <a:lvl9pPr marL="8956675" indent="0" algn="ctr">
              <a:buNone/>
              <a:defRPr sz="392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760FBDFE-C587-4B4C-A407-44438C67B59E}" type="datetimeFigureOut">
              <a:rPr lang="zh-CN" altLang="en-US" smtClean="0"/>
              <a:t>2025/6/5</a:t>
            </a:fld>
            <a:endParaRPr lang="zh-CN" altLang="en-US"/>
          </a:p>
        </p:txBody>
      </p:sp>
      <p:sp>
        <p:nvSpPr>
          <p:cNvPr id="5" name="Footer Placeholder 4"/>
          <p:cNvSpPr>
            <a:spLocks noGrp="1"/>
          </p:cNvSpPr>
          <p:nvPr>
            <p:ph type="ftr" sz="quarter" idx="11"/>
          </p:nvPr>
        </p:nvSpPr>
        <p:spPr/>
        <p:txBody>
          <a:bodyPr/>
          <a:lstStyle/>
          <a:p>
            <a:endParaRPr lang="zh-CN" altLang="en-US" dirty="0"/>
          </a:p>
        </p:txBody>
      </p:sp>
      <p:sp>
        <p:nvSpPr>
          <p:cNvPr id="6" name="Slide Number Placeholder 5"/>
          <p:cNvSpPr>
            <a:spLocks noGrp="1"/>
          </p:cNvSpPr>
          <p:nvPr>
            <p:ph type="sldNum" sz="quarter" idx="12"/>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760FBDFE-C587-4B4C-A407-44438C67B59E}" type="datetimeFigureOut">
              <a:rPr lang="zh-CN" altLang="en-US" smtClean="0"/>
              <a:t>2025/6/5</a:t>
            </a:fld>
            <a:endParaRPr lang="zh-CN" altLang="en-US"/>
          </a:p>
        </p:txBody>
      </p:sp>
      <p:sp>
        <p:nvSpPr>
          <p:cNvPr id="5" name="Footer Placeholder 4"/>
          <p:cNvSpPr>
            <a:spLocks noGrp="1"/>
          </p:cNvSpPr>
          <p:nvPr>
            <p:ph type="ftr" sz="quarter" idx="11"/>
          </p:nvPr>
        </p:nvSpPr>
        <p:spPr/>
        <p:txBody>
          <a:bodyPr/>
          <a:lstStyle/>
          <a:p>
            <a:endParaRPr lang="zh-CN" altLang="en-US" dirty="0"/>
          </a:p>
        </p:txBody>
      </p:sp>
      <p:sp>
        <p:nvSpPr>
          <p:cNvPr id="6" name="Slide Number Placeholder 5"/>
          <p:cNvSpPr>
            <a:spLocks noGrp="1"/>
          </p:cNvSpPr>
          <p:nvPr>
            <p:ph type="sldNum" sz="quarter" idx="12"/>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024053" y="2683331"/>
            <a:ext cx="4828208" cy="4271162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539430" y="2683331"/>
            <a:ext cx="14204727" cy="4271162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760FBDFE-C587-4B4C-A407-44438C67B59E}" type="datetimeFigureOut">
              <a:rPr lang="zh-CN" altLang="en-US" smtClean="0"/>
              <a:t>2025/6/5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1117410" y="11429749"/>
            <a:ext cx="9415323" cy="33865929"/>
          </a:xfrm>
        </p:spPr>
        <p:txBody>
          <a:bodyPr vert="horz" lIns="90000" tIns="46800" rIns="90000" bIns="46800" rtlCol="0">
            <a:normAutofit/>
          </a:bodyPr>
          <a:lstStyle>
            <a:lvl1pPr marL="0" marR="0" lvl="0" indent="0" algn="l" defTabSz="1015365" rtl="0" eaLnBrk="1" fontAlgn="auto" latinLnBrk="0" hangingPunct="1">
              <a:lnSpc>
                <a:spcPct val="130000"/>
              </a:lnSpc>
              <a:spcBef>
                <a:spcPct val="3000"/>
              </a:spcBef>
              <a:spcAft>
                <a:spcPts val="1110"/>
              </a:spcAft>
              <a:buFont typeface="Arial" panose="020B0604020202020204" pitchFamily="34" charset="0"/>
              <a:buNone/>
              <a:defRPr kumimoji="0" lang="zh-CN" altLang="en-US" sz="13075"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5596890" marR="0" lvl="1" indent="-1866265" algn="l" defTabSz="1015365" rtl="0" eaLnBrk="1" fontAlgn="auto" latinLnBrk="0" hangingPunct="1">
              <a:lnSpc>
                <a:spcPct val="130000"/>
              </a:lnSpc>
              <a:spcBef>
                <a:spcPct val="3000"/>
              </a:spcBef>
              <a:spcAft>
                <a:spcPts val="1110"/>
              </a:spcAft>
              <a:buFont typeface="Arial" panose="020B0604020202020204" pitchFamily="34" charset="0"/>
              <a:buChar char="•"/>
              <a:tabLst>
                <a:tab pos="1787525" algn="l"/>
              </a:tabLst>
              <a:defRPr kumimoji="0" lang="zh-CN" altLang="en-US" sz="13075" b="0" i="0" u="none" strike="noStrike" kern="1200" cap="none" spc="166" normalizeH="0" baseline="0" noProof="1" dirty="0">
                <a:solidFill>
                  <a:schemeClr val="tx1"/>
                </a:solidFill>
                <a:uFillTx/>
                <a:latin typeface="+mn-lt"/>
                <a:ea typeface="+mn-ea"/>
                <a:cs typeface="+mn-cs"/>
                <a:sym typeface="+mn-ea"/>
              </a:defRPr>
            </a:lvl2pPr>
            <a:lvl3pPr marL="9329420" marR="0" lvl="2" indent="-1866265" algn="l" defTabSz="1015365" rtl="0" eaLnBrk="1" fontAlgn="auto" latinLnBrk="0" hangingPunct="1">
              <a:lnSpc>
                <a:spcPct val="130000"/>
              </a:lnSpc>
              <a:spcBef>
                <a:spcPct val="3000"/>
              </a:spcBef>
              <a:spcAft>
                <a:spcPts val="1110"/>
              </a:spcAft>
              <a:buFont typeface="Arial" panose="020B0604020202020204" pitchFamily="34" charset="0"/>
              <a:buChar char="•"/>
              <a:defRPr kumimoji="0" lang="zh-CN" altLang="en-US" sz="13075" b="0" i="0" u="none" strike="noStrike" kern="1200" cap="none" spc="166" normalizeH="0" baseline="0" noProof="1" dirty="0">
                <a:solidFill>
                  <a:schemeClr val="tx1"/>
                </a:solidFill>
                <a:uFillTx/>
                <a:latin typeface="+mn-lt"/>
                <a:ea typeface="+mn-ea"/>
                <a:cs typeface="+mn-cs"/>
                <a:sym typeface="+mn-ea"/>
              </a:defRPr>
            </a:lvl3pPr>
            <a:lvl4pPr marL="13061950" marR="0" lvl="3" indent="-1866265" algn="l" defTabSz="1015365" rtl="0" eaLnBrk="1" fontAlgn="auto" latinLnBrk="0" hangingPunct="1">
              <a:lnSpc>
                <a:spcPct val="130000"/>
              </a:lnSpc>
              <a:spcBef>
                <a:spcPct val="3000"/>
              </a:spcBef>
              <a:spcAft>
                <a:spcPts val="1110"/>
              </a:spcAft>
              <a:buFont typeface="Arial" panose="020B0604020202020204" pitchFamily="34" charset="0"/>
              <a:buChar char="•"/>
              <a:defRPr kumimoji="0" lang="zh-CN" altLang="en-US" sz="13075" b="0" i="0" u="none" strike="noStrike" kern="1200" cap="none" spc="166" normalizeH="0" baseline="0" noProof="1" dirty="0">
                <a:solidFill>
                  <a:schemeClr val="tx1"/>
                </a:solidFill>
                <a:uFillTx/>
                <a:latin typeface="+mn-lt"/>
                <a:ea typeface="+mn-ea"/>
                <a:cs typeface="+mn-cs"/>
                <a:sym typeface="+mn-ea"/>
              </a:defRPr>
            </a:lvl4pPr>
            <a:lvl5pPr marL="16795750" marR="0" lvl="4" indent="-1866265" algn="l" defTabSz="1015365" rtl="0" eaLnBrk="1" fontAlgn="auto" latinLnBrk="0" hangingPunct="1">
              <a:lnSpc>
                <a:spcPct val="130000"/>
              </a:lnSpc>
              <a:spcBef>
                <a:spcPct val="3000"/>
              </a:spcBef>
              <a:spcAft>
                <a:spcPts val="1110"/>
              </a:spcAft>
              <a:buFont typeface="Arial" panose="020B0604020202020204" pitchFamily="34" charset="0"/>
              <a:buChar char="•"/>
              <a:defRPr kumimoji="0" lang="zh-CN" altLang="en-US" sz="13075" b="0" i="0" u="none" strike="noStrike" kern="1200" cap="none" spc="166"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hasCustomPrompt="1"/>
            <p:custDataLst>
              <p:tags r:id="rId2"/>
            </p:custDataLst>
          </p:nvPr>
        </p:nvSpPr>
        <p:spPr>
          <a:xfrm>
            <a:off x="11663363" y="11429749"/>
            <a:ext cx="9600455" cy="33865929"/>
          </a:xfrm>
        </p:spPr>
        <p:txBody>
          <a:bodyPr vert="horz" lIns="90000" tIns="46800" rIns="90000" bIns="46800" rtlCol="0">
            <a:normAutofit/>
          </a:bodyPr>
          <a:lstStyle>
            <a:lvl1pPr marL="0" marR="0" lvl="0" indent="0" algn="l" defTabSz="1015365" rtl="0" eaLnBrk="1" fontAlgn="auto" latinLnBrk="0" hangingPunct="1">
              <a:lnSpc>
                <a:spcPct val="140000"/>
              </a:lnSpc>
              <a:spcBef>
                <a:spcPct val="3000"/>
              </a:spcBef>
              <a:spcAft>
                <a:spcPts val="1110"/>
              </a:spcAft>
              <a:buFont typeface="Wingdings" panose="05000000000000000000" pitchFamily="2" charset="2"/>
              <a:buChar char="l"/>
              <a:defRPr kumimoji="0" lang="zh-CN" altLang="en-US" sz="13075" b="0" i="0" u="none" strike="noStrike" kern="1200" cap="none" spc="166"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stStyle>
          <a:p>
            <a:pPr lvl="0"/>
            <a:r>
              <a:rPr dirty="0">
                <a:sym typeface="+mn-ea"/>
              </a:rPr>
              <a:t>单击此处编辑文本</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2025/6/5</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lvl1pPr>
              <a:defRPr baseline="0"/>
            </a:lvl1pPr>
          </a:lstStyle>
          <a:p>
            <a:r>
              <a:rPr lang="zh-CN" altLang="en-US"/>
              <a:t>单击此处编辑母版标题样式</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2025/6/5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1117409" y="5688419"/>
            <a:ext cx="20153021" cy="40295163"/>
          </a:xfrm>
        </p:spPr>
        <p:txBody>
          <a:bodyPr/>
          <a:lstStyle>
            <a:lvl1pPr marL="1866265" indent="-1866265">
              <a:lnSpc>
                <a:spcPct val="130000"/>
              </a:lnSpc>
              <a:buFont typeface="Wingdings" panose="05000000000000000000" pitchFamily="2" charset="2"/>
              <a:buChar char="l"/>
              <a:defRPr spc="166" baseline="0">
                <a:solidFill>
                  <a:schemeClr val="tx1">
                    <a:lumMod val="65000"/>
                    <a:lumOff val="35000"/>
                  </a:schemeClr>
                </a:solidFill>
              </a:defRPr>
            </a:lvl1pPr>
            <a:lvl2pPr marL="5596890" indent="-1866265">
              <a:lnSpc>
                <a:spcPct val="130000"/>
              </a:lnSpc>
              <a:buFont typeface="Wingdings" panose="05000000000000000000" pitchFamily="2" charset="2"/>
              <a:buChar char="l"/>
              <a:defRPr spc="166" baseline="0">
                <a:solidFill>
                  <a:schemeClr val="tx1">
                    <a:lumMod val="65000"/>
                    <a:lumOff val="35000"/>
                  </a:schemeClr>
                </a:solidFill>
              </a:defRPr>
            </a:lvl2pPr>
            <a:lvl3pPr marL="9329420" indent="-1866265">
              <a:lnSpc>
                <a:spcPct val="130000"/>
              </a:lnSpc>
              <a:buFont typeface="Wingdings" panose="05000000000000000000" pitchFamily="2" charset="2"/>
              <a:buChar char="l"/>
              <a:defRPr spc="166" baseline="0">
                <a:solidFill>
                  <a:schemeClr val="tx1">
                    <a:lumMod val="65000"/>
                    <a:lumOff val="35000"/>
                  </a:schemeClr>
                </a:solidFill>
              </a:defRPr>
            </a:lvl3pPr>
            <a:lvl4pPr marL="13061950" indent="-1866265">
              <a:lnSpc>
                <a:spcPct val="130000"/>
              </a:lnSpc>
              <a:buFont typeface="Wingdings" panose="05000000000000000000" pitchFamily="2" charset="2"/>
              <a:buChar char="l"/>
              <a:defRPr spc="166" baseline="0">
                <a:solidFill>
                  <a:schemeClr val="tx1">
                    <a:lumMod val="65000"/>
                    <a:lumOff val="35000"/>
                  </a:schemeClr>
                </a:solidFill>
              </a:defRPr>
            </a:lvl4pPr>
            <a:lvl5pPr marL="16795750" indent="-1866265">
              <a:lnSpc>
                <a:spcPct val="130000"/>
              </a:lnSpc>
              <a:buFont typeface="Wingdings" panose="05000000000000000000" pitchFamily="2" charset="2"/>
              <a:buChar char="l"/>
              <a:defRPr spc="166" baseline="0">
                <a:solidFill>
                  <a:schemeClr val="tx1">
                    <a:lumMod val="65000"/>
                    <a:lumOff val="3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2025/6/5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2201758" y="18255853"/>
            <a:ext cx="17997547" cy="7487542"/>
          </a:xfrm>
        </p:spPr>
        <p:txBody>
          <a:bodyPr vert="horz" lIns="90000" tIns="46800" rIns="90000" bIns="46800" rtlCol="0" anchor="t" anchorCtr="0">
            <a:normAutofit/>
          </a:bodyPr>
          <a:lstStyle>
            <a:lvl1pPr marL="0" marR="0" algn="ctr" defTabSz="1015365" rtl="0" eaLnBrk="1" fontAlgn="auto" latinLnBrk="0" hangingPunct="1">
              <a:lnSpc>
                <a:spcPct val="100000"/>
              </a:lnSpc>
              <a:buNone/>
              <a:defRPr kumimoji="0" lang="zh-CN" altLang="en-US" sz="48985" b="1" i="0" u="none" strike="noStrike" kern="1200" cap="none" spc="334"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2201758" y="26166718"/>
            <a:ext cx="17997547" cy="3465964"/>
          </a:xfrm>
        </p:spPr>
        <p:txBody>
          <a:bodyPr lIns="90000" tIns="46800" rIns="90000" bIns="46800">
            <a:normAutofit/>
          </a:bodyPr>
          <a:lstStyle>
            <a:lvl1pPr marL="0" indent="0" algn="ctr">
              <a:lnSpc>
                <a:spcPct val="110000"/>
              </a:lnSpc>
              <a:buNone/>
              <a:defRPr sz="19580" spc="222" baseline="0">
                <a:solidFill>
                  <a:schemeClr val="tx1">
                    <a:lumMod val="65000"/>
                    <a:lumOff val="35000"/>
                  </a:schemeClr>
                </a:solidFill>
              </a:defRPr>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760FBDFE-C587-4B4C-A407-44438C67B59E}" type="datetimeFigureOut">
              <a:rPr lang="zh-CN" altLang="en-US" smtClean="0"/>
              <a:t>2025/6/5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527767" y="12565002"/>
            <a:ext cx="19312831" cy="20964976"/>
          </a:xfrm>
        </p:spPr>
        <p:txBody>
          <a:bodyPr anchor="b"/>
          <a:lstStyle>
            <a:lvl1pPr>
              <a:defRPr sz="14695"/>
            </a:lvl1pPr>
          </a:lstStyle>
          <a:p>
            <a:r>
              <a:rPr lang="zh-CN" altLang="en-US"/>
              <a:t>单击此处编辑母版标题样式</a:t>
            </a:r>
            <a:endParaRPr lang="en-US" dirty="0"/>
          </a:p>
        </p:txBody>
      </p:sp>
      <p:sp>
        <p:nvSpPr>
          <p:cNvPr id="3" name="Text Placeholder 2"/>
          <p:cNvSpPr>
            <a:spLocks noGrp="1"/>
          </p:cNvSpPr>
          <p:nvPr>
            <p:ph type="body" idx="1"/>
          </p:nvPr>
        </p:nvSpPr>
        <p:spPr>
          <a:xfrm>
            <a:off x="1527767" y="33728315"/>
            <a:ext cx="19312831" cy="11024985"/>
          </a:xfrm>
        </p:spPr>
        <p:txBody>
          <a:bodyPr/>
          <a:lstStyle>
            <a:lvl1pPr marL="0" indent="0">
              <a:buNone/>
              <a:defRPr sz="5875">
                <a:solidFill>
                  <a:schemeClr val="tx1"/>
                </a:solidFill>
              </a:defRPr>
            </a:lvl1pPr>
            <a:lvl2pPr marL="1119505" indent="0">
              <a:buNone/>
              <a:defRPr sz="4900">
                <a:solidFill>
                  <a:schemeClr val="tx1">
                    <a:tint val="75000"/>
                  </a:schemeClr>
                </a:solidFill>
              </a:defRPr>
            </a:lvl2pPr>
            <a:lvl3pPr marL="2239010" indent="0">
              <a:buNone/>
              <a:defRPr sz="4410">
                <a:solidFill>
                  <a:schemeClr val="tx1">
                    <a:tint val="75000"/>
                  </a:schemeClr>
                </a:solidFill>
              </a:defRPr>
            </a:lvl3pPr>
            <a:lvl4pPr marL="3358515" indent="0">
              <a:buNone/>
              <a:defRPr sz="3920">
                <a:solidFill>
                  <a:schemeClr val="tx1">
                    <a:tint val="75000"/>
                  </a:schemeClr>
                </a:solidFill>
              </a:defRPr>
            </a:lvl4pPr>
            <a:lvl5pPr marL="4478655" indent="0">
              <a:buNone/>
              <a:defRPr sz="3920">
                <a:solidFill>
                  <a:schemeClr val="tx1">
                    <a:tint val="75000"/>
                  </a:schemeClr>
                </a:solidFill>
              </a:defRPr>
            </a:lvl5pPr>
            <a:lvl6pPr marL="5598160" indent="0">
              <a:buNone/>
              <a:defRPr sz="3920">
                <a:solidFill>
                  <a:schemeClr val="tx1">
                    <a:tint val="75000"/>
                  </a:schemeClr>
                </a:solidFill>
              </a:defRPr>
            </a:lvl6pPr>
            <a:lvl7pPr marL="6717665" indent="0">
              <a:buNone/>
              <a:defRPr sz="3920">
                <a:solidFill>
                  <a:schemeClr val="tx1">
                    <a:tint val="75000"/>
                  </a:schemeClr>
                </a:solidFill>
              </a:defRPr>
            </a:lvl7pPr>
            <a:lvl8pPr marL="7837170" indent="0">
              <a:buNone/>
              <a:defRPr sz="3920">
                <a:solidFill>
                  <a:schemeClr val="tx1">
                    <a:tint val="75000"/>
                  </a:schemeClr>
                </a:solidFill>
              </a:defRPr>
            </a:lvl8pPr>
            <a:lvl9pPr marL="8956675" indent="0">
              <a:buNone/>
              <a:defRPr sz="392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760FBDFE-C587-4B4C-A407-44438C67B59E}" type="datetimeFigureOut">
              <a:rPr lang="zh-CN" altLang="en-US" smtClean="0"/>
              <a:t>2025/6/5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539429" y="13416653"/>
            <a:ext cx="9516467" cy="3197830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11335792" y="13416653"/>
            <a:ext cx="9516467" cy="3197830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760FBDFE-C587-4B4C-A407-44438C67B59E}" type="datetimeFigureOut">
              <a:rPr lang="zh-CN" altLang="en-US" smtClean="0"/>
              <a:t>2025/6/5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542345" y="2683342"/>
            <a:ext cx="19312831" cy="9741661"/>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542348" y="12354992"/>
            <a:ext cx="9472732" cy="6054990"/>
          </a:xfrm>
        </p:spPr>
        <p:txBody>
          <a:bodyPr anchor="b"/>
          <a:lstStyle>
            <a:lvl1pPr marL="0" indent="0">
              <a:buNone/>
              <a:defRPr sz="5875" b="1"/>
            </a:lvl1pPr>
            <a:lvl2pPr marL="1119505" indent="0">
              <a:buNone/>
              <a:defRPr sz="4900" b="1"/>
            </a:lvl2pPr>
            <a:lvl3pPr marL="2239010" indent="0">
              <a:buNone/>
              <a:defRPr sz="4410" b="1"/>
            </a:lvl3pPr>
            <a:lvl4pPr marL="3358515" indent="0">
              <a:buNone/>
              <a:defRPr sz="3920" b="1"/>
            </a:lvl4pPr>
            <a:lvl5pPr marL="4478655" indent="0">
              <a:buNone/>
              <a:defRPr sz="3920" b="1"/>
            </a:lvl5pPr>
            <a:lvl6pPr marL="5598160" indent="0">
              <a:buNone/>
              <a:defRPr sz="3920" b="1"/>
            </a:lvl6pPr>
            <a:lvl7pPr marL="6717665" indent="0">
              <a:buNone/>
              <a:defRPr sz="3920" b="1"/>
            </a:lvl7pPr>
            <a:lvl8pPr marL="7837170" indent="0">
              <a:buNone/>
              <a:defRPr sz="3920" b="1"/>
            </a:lvl8pPr>
            <a:lvl9pPr marL="8956675" indent="0">
              <a:buNone/>
              <a:defRPr sz="3920" b="1"/>
            </a:lvl9pPr>
          </a:lstStyle>
          <a:p>
            <a:pPr lvl="0"/>
            <a:r>
              <a:rPr lang="zh-CN" altLang="en-US"/>
              <a:t>单击此处编辑母版文本样式</a:t>
            </a:r>
          </a:p>
        </p:txBody>
      </p:sp>
      <p:sp>
        <p:nvSpPr>
          <p:cNvPr id="4" name="Content Placeholder 3"/>
          <p:cNvSpPr>
            <a:spLocks noGrp="1"/>
          </p:cNvSpPr>
          <p:nvPr>
            <p:ph sz="half" idx="2"/>
          </p:nvPr>
        </p:nvSpPr>
        <p:spPr>
          <a:xfrm>
            <a:off x="1542348" y="18409982"/>
            <a:ext cx="9472732" cy="2707831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11335793" y="12354992"/>
            <a:ext cx="9519384" cy="6054990"/>
          </a:xfrm>
        </p:spPr>
        <p:txBody>
          <a:bodyPr anchor="b"/>
          <a:lstStyle>
            <a:lvl1pPr marL="0" indent="0">
              <a:buNone/>
              <a:defRPr sz="5875" b="1"/>
            </a:lvl1pPr>
            <a:lvl2pPr marL="1119505" indent="0">
              <a:buNone/>
              <a:defRPr sz="4900" b="1"/>
            </a:lvl2pPr>
            <a:lvl3pPr marL="2239010" indent="0">
              <a:buNone/>
              <a:defRPr sz="4410" b="1"/>
            </a:lvl3pPr>
            <a:lvl4pPr marL="3358515" indent="0">
              <a:buNone/>
              <a:defRPr sz="3920" b="1"/>
            </a:lvl4pPr>
            <a:lvl5pPr marL="4478655" indent="0">
              <a:buNone/>
              <a:defRPr sz="3920" b="1"/>
            </a:lvl5pPr>
            <a:lvl6pPr marL="5598160" indent="0">
              <a:buNone/>
              <a:defRPr sz="3920" b="1"/>
            </a:lvl6pPr>
            <a:lvl7pPr marL="6717665" indent="0">
              <a:buNone/>
              <a:defRPr sz="3920" b="1"/>
            </a:lvl7pPr>
            <a:lvl8pPr marL="7837170" indent="0">
              <a:buNone/>
              <a:defRPr sz="3920" b="1"/>
            </a:lvl8pPr>
            <a:lvl9pPr marL="8956675" indent="0">
              <a:buNone/>
              <a:defRPr sz="3920" b="1"/>
            </a:lvl9pPr>
          </a:lstStyle>
          <a:p>
            <a:pPr lvl="0"/>
            <a:r>
              <a:rPr lang="zh-CN" altLang="en-US"/>
              <a:t>单击此处编辑母版文本样式</a:t>
            </a:r>
          </a:p>
        </p:txBody>
      </p:sp>
      <p:sp>
        <p:nvSpPr>
          <p:cNvPr id="6" name="Content Placeholder 5"/>
          <p:cNvSpPr>
            <a:spLocks noGrp="1"/>
          </p:cNvSpPr>
          <p:nvPr>
            <p:ph sz="quarter" idx="4"/>
          </p:nvPr>
        </p:nvSpPr>
        <p:spPr>
          <a:xfrm>
            <a:off x="11335793" y="18409982"/>
            <a:ext cx="9519384" cy="2707831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760FBDFE-C587-4B4C-A407-44438C67B59E}" type="datetimeFigureOut">
              <a:rPr lang="zh-CN" altLang="en-US" smtClean="0"/>
              <a:t>2025/6/5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760FBDFE-C587-4B4C-A407-44438C67B59E}" type="datetimeFigureOut">
              <a:rPr lang="zh-CN" altLang="en-US" smtClean="0"/>
              <a:t>2025/6/5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0FBDFE-C587-4B4C-A407-44438C67B59E}" type="datetimeFigureOut">
              <a:rPr lang="zh-CN" altLang="en-US" smtClean="0"/>
              <a:t>2025/6/5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542345" y="3359997"/>
            <a:ext cx="7221902" cy="11759988"/>
          </a:xfrm>
        </p:spPr>
        <p:txBody>
          <a:bodyPr anchor="b"/>
          <a:lstStyle>
            <a:lvl1pPr>
              <a:defRPr sz="7835"/>
            </a:lvl1pPr>
          </a:lstStyle>
          <a:p>
            <a:r>
              <a:rPr lang="zh-CN" altLang="en-US"/>
              <a:t>单击此处编辑母版标题样式</a:t>
            </a:r>
            <a:endParaRPr lang="en-US" dirty="0"/>
          </a:p>
        </p:txBody>
      </p:sp>
      <p:sp>
        <p:nvSpPr>
          <p:cNvPr id="3" name="Content Placeholder 2"/>
          <p:cNvSpPr>
            <a:spLocks noGrp="1"/>
          </p:cNvSpPr>
          <p:nvPr>
            <p:ph idx="1"/>
          </p:nvPr>
        </p:nvSpPr>
        <p:spPr>
          <a:xfrm>
            <a:off x="9519384" y="7256671"/>
            <a:ext cx="11335792" cy="35816631"/>
          </a:xfrm>
        </p:spPr>
        <p:txBody>
          <a:bodyPr/>
          <a:lstStyle>
            <a:lvl1pPr>
              <a:defRPr sz="7835"/>
            </a:lvl1pPr>
            <a:lvl2pPr>
              <a:defRPr sz="6855"/>
            </a:lvl2pPr>
            <a:lvl3pPr>
              <a:defRPr sz="5875"/>
            </a:lvl3pPr>
            <a:lvl4pPr>
              <a:defRPr sz="4900"/>
            </a:lvl4pPr>
            <a:lvl5pPr>
              <a:defRPr sz="4900"/>
            </a:lvl5pPr>
            <a:lvl6pPr>
              <a:defRPr sz="4900"/>
            </a:lvl6pPr>
            <a:lvl7pPr>
              <a:defRPr sz="4900"/>
            </a:lvl7pPr>
            <a:lvl8pPr>
              <a:defRPr sz="4900"/>
            </a:lvl8pPr>
            <a:lvl9pPr>
              <a:defRPr sz="49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542345" y="15119985"/>
            <a:ext cx="7221902" cy="28011643"/>
          </a:xfrm>
        </p:spPr>
        <p:txBody>
          <a:bodyPr/>
          <a:lstStyle>
            <a:lvl1pPr marL="0" indent="0">
              <a:buNone/>
              <a:defRPr sz="3920"/>
            </a:lvl1pPr>
            <a:lvl2pPr marL="1119505" indent="0">
              <a:buNone/>
              <a:defRPr sz="3430"/>
            </a:lvl2pPr>
            <a:lvl3pPr marL="2239010" indent="0">
              <a:buNone/>
              <a:defRPr sz="2940"/>
            </a:lvl3pPr>
            <a:lvl4pPr marL="3358515" indent="0">
              <a:buNone/>
              <a:defRPr sz="2450"/>
            </a:lvl4pPr>
            <a:lvl5pPr marL="4478655" indent="0">
              <a:buNone/>
              <a:defRPr sz="2450"/>
            </a:lvl5pPr>
            <a:lvl6pPr marL="5598160" indent="0">
              <a:buNone/>
              <a:defRPr sz="2450"/>
            </a:lvl6pPr>
            <a:lvl7pPr marL="6717665" indent="0">
              <a:buNone/>
              <a:defRPr sz="2450"/>
            </a:lvl7pPr>
            <a:lvl8pPr marL="7837170" indent="0">
              <a:buNone/>
              <a:defRPr sz="2450"/>
            </a:lvl8pPr>
            <a:lvl9pPr marL="8956675" indent="0">
              <a:buNone/>
              <a:defRPr sz="24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760FBDFE-C587-4B4C-A407-44438C67B59E}" type="datetimeFigureOut">
              <a:rPr lang="zh-CN" altLang="en-US" smtClean="0"/>
              <a:t>2025/6/5</a:t>
            </a:fld>
            <a:endParaRPr lang="zh-CN" altLang="en-US"/>
          </a:p>
        </p:txBody>
      </p:sp>
      <p:sp>
        <p:nvSpPr>
          <p:cNvPr id="6" name="Footer Placeholder 5"/>
          <p:cNvSpPr>
            <a:spLocks noGrp="1"/>
          </p:cNvSpPr>
          <p:nvPr>
            <p:ph type="ftr" sz="quarter" idx="11"/>
          </p:nvPr>
        </p:nvSpPr>
        <p:spPr/>
        <p:txBody>
          <a:bodyPr/>
          <a:lstStyle/>
          <a:p>
            <a:endParaRPr lang="zh-CN" altLang="en-US" dirty="0"/>
          </a:p>
        </p:txBody>
      </p:sp>
      <p:sp>
        <p:nvSpPr>
          <p:cNvPr id="7" name="Slide Number Placeholder 6"/>
          <p:cNvSpPr>
            <a:spLocks noGrp="1"/>
          </p:cNvSpPr>
          <p:nvPr>
            <p:ph type="sldNum" sz="quarter" idx="12"/>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542345" y="3359997"/>
            <a:ext cx="7221902" cy="11759988"/>
          </a:xfrm>
        </p:spPr>
        <p:txBody>
          <a:bodyPr anchor="b"/>
          <a:lstStyle>
            <a:lvl1pPr>
              <a:defRPr sz="783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9519384" y="7256671"/>
            <a:ext cx="11335792" cy="35816631"/>
          </a:xfrm>
        </p:spPr>
        <p:txBody>
          <a:bodyPr anchor="t"/>
          <a:lstStyle>
            <a:lvl1pPr marL="0" indent="0">
              <a:buNone/>
              <a:defRPr sz="7835"/>
            </a:lvl1pPr>
            <a:lvl2pPr marL="1119505" indent="0">
              <a:buNone/>
              <a:defRPr sz="6855"/>
            </a:lvl2pPr>
            <a:lvl3pPr marL="2239010" indent="0">
              <a:buNone/>
              <a:defRPr sz="5875"/>
            </a:lvl3pPr>
            <a:lvl4pPr marL="3358515" indent="0">
              <a:buNone/>
              <a:defRPr sz="4900"/>
            </a:lvl4pPr>
            <a:lvl5pPr marL="4478655" indent="0">
              <a:buNone/>
              <a:defRPr sz="4900"/>
            </a:lvl5pPr>
            <a:lvl6pPr marL="5598160" indent="0">
              <a:buNone/>
              <a:defRPr sz="4900"/>
            </a:lvl6pPr>
            <a:lvl7pPr marL="6717665" indent="0">
              <a:buNone/>
              <a:defRPr sz="4900"/>
            </a:lvl7pPr>
            <a:lvl8pPr marL="7837170" indent="0">
              <a:buNone/>
              <a:defRPr sz="4900"/>
            </a:lvl8pPr>
            <a:lvl9pPr marL="8956675" indent="0">
              <a:buNone/>
              <a:defRPr sz="4900"/>
            </a:lvl9pPr>
          </a:lstStyle>
          <a:p>
            <a:r>
              <a:rPr lang="zh-CN" altLang="en-US"/>
              <a:t>单击图标添加图片</a:t>
            </a:r>
            <a:endParaRPr lang="en-US" dirty="0"/>
          </a:p>
        </p:txBody>
      </p:sp>
      <p:sp>
        <p:nvSpPr>
          <p:cNvPr id="4" name="Text Placeholder 3"/>
          <p:cNvSpPr>
            <a:spLocks noGrp="1"/>
          </p:cNvSpPr>
          <p:nvPr>
            <p:ph type="body" sz="half" idx="2"/>
          </p:nvPr>
        </p:nvSpPr>
        <p:spPr>
          <a:xfrm>
            <a:off x="1542345" y="15119985"/>
            <a:ext cx="7221902" cy="28011643"/>
          </a:xfrm>
        </p:spPr>
        <p:txBody>
          <a:bodyPr/>
          <a:lstStyle>
            <a:lvl1pPr marL="0" indent="0">
              <a:buNone/>
              <a:defRPr sz="3920"/>
            </a:lvl1pPr>
            <a:lvl2pPr marL="1119505" indent="0">
              <a:buNone/>
              <a:defRPr sz="3430"/>
            </a:lvl2pPr>
            <a:lvl3pPr marL="2239010" indent="0">
              <a:buNone/>
              <a:defRPr sz="2940"/>
            </a:lvl3pPr>
            <a:lvl4pPr marL="3358515" indent="0">
              <a:buNone/>
              <a:defRPr sz="2450"/>
            </a:lvl4pPr>
            <a:lvl5pPr marL="4478655" indent="0">
              <a:buNone/>
              <a:defRPr sz="2450"/>
            </a:lvl5pPr>
            <a:lvl6pPr marL="5598160" indent="0">
              <a:buNone/>
              <a:defRPr sz="2450"/>
            </a:lvl6pPr>
            <a:lvl7pPr marL="6717665" indent="0">
              <a:buNone/>
              <a:defRPr sz="2450"/>
            </a:lvl7pPr>
            <a:lvl8pPr marL="7837170" indent="0">
              <a:buNone/>
              <a:defRPr sz="2450"/>
            </a:lvl8pPr>
            <a:lvl9pPr marL="8956675" indent="0">
              <a:buNone/>
              <a:defRPr sz="24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9EFD9D74-47D9-4702-A33C-335B63B48DBF}" type="datetimeFigureOut">
              <a:rPr lang="zh-CN" altLang="en-US" smtClean="0"/>
              <a:t>2025/6/5</a:t>
            </a:fld>
            <a:endParaRPr lang="zh-CN" altLang="en-US" dirty="0"/>
          </a:p>
        </p:txBody>
      </p:sp>
      <p:sp>
        <p:nvSpPr>
          <p:cNvPr id="6" name="Footer Placeholder 5"/>
          <p:cNvSpPr>
            <a:spLocks noGrp="1"/>
          </p:cNvSpPr>
          <p:nvPr>
            <p:ph type="ftr" sz="quarter" idx="11"/>
          </p:nvPr>
        </p:nvSpPr>
        <p:spPr/>
        <p:txBody>
          <a:bodyPr/>
          <a:lstStyle/>
          <a:p>
            <a:endParaRPr lang="zh-CN" altLang="en-US" dirty="0"/>
          </a:p>
        </p:txBody>
      </p:sp>
      <p:sp>
        <p:nvSpPr>
          <p:cNvPr id="7" name="Slide Number Placeholder 6"/>
          <p:cNvSpPr>
            <a:spLocks noGrp="1"/>
          </p:cNvSpPr>
          <p:nvPr>
            <p:ph type="sldNum" sz="quarter" idx="12"/>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39429" y="2683342"/>
            <a:ext cx="19312831" cy="9741661"/>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539429" y="13416653"/>
            <a:ext cx="19312831" cy="31978305"/>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1539428" y="46713298"/>
            <a:ext cx="5038130" cy="2683331"/>
          </a:xfrm>
          <a:prstGeom prst="rect">
            <a:avLst/>
          </a:prstGeom>
        </p:spPr>
        <p:txBody>
          <a:bodyPr vert="horz" lIns="91440" tIns="45720" rIns="91440" bIns="45720" rtlCol="0" anchor="ctr"/>
          <a:lstStyle>
            <a:lvl1pPr algn="l">
              <a:defRPr sz="2940">
                <a:solidFill>
                  <a:schemeClr val="tx1">
                    <a:tint val="75000"/>
                  </a:schemeClr>
                </a:solidFill>
              </a:defRPr>
            </a:lvl1pPr>
          </a:lstStyle>
          <a:p>
            <a:fld id="{760FBDFE-C587-4B4C-A407-44438C67B59E}" type="datetimeFigureOut">
              <a:rPr lang="zh-CN" altLang="en-US" smtClean="0"/>
              <a:t>2025/6/5</a:t>
            </a:fld>
            <a:endParaRPr lang="zh-CN" altLang="en-US"/>
          </a:p>
        </p:txBody>
      </p:sp>
      <p:sp>
        <p:nvSpPr>
          <p:cNvPr id="5" name="Footer Placeholder 4"/>
          <p:cNvSpPr>
            <a:spLocks noGrp="1"/>
          </p:cNvSpPr>
          <p:nvPr>
            <p:ph type="ftr" sz="quarter" idx="3"/>
          </p:nvPr>
        </p:nvSpPr>
        <p:spPr>
          <a:xfrm>
            <a:off x="7417247" y="46713298"/>
            <a:ext cx="7557195" cy="2683331"/>
          </a:xfrm>
          <a:prstGeom prst="rect">
            <a:avLst/>
          </a:prstGeom>
        </p:spPr>
        <p:txBody>
          <a:bodyPr vert="horz" lIns="91440" tIns="45720" rIns="91440" bIns="45720" rtlCol="0" anchor="ctr"/>
          <a:lstStyle>
            <a:lvl1pPr algn="ctr">
              <a:defRPr sz="2940">
                <a:solidFill>
                  <a:schemeClr val="tx1">
                    <a:tint val="75000"/>
                  </a:schemeClr>
                </a:solidFill>
              </a:defRPr>
            </a:lvl1pPr>
          </a:lstStyle>
          <a:p>
            <a:endParaRPr lang="zh-CN" altLang="en-US" dirty="0"/>
          </a:p>
        </p:txBody>
      </p:sp>
      <p:sp>
        <p:nvSpPr>
          <p:cNvPr id="6" name="Slide Number Placeholder 5"/>
          <p:cNvSpPr>
            <a:spLocks noGrp="1"/>
          </p:cNvSpPr>
          <p:nvPr>
            <p:ph type="sldNum" sz="quarter" idx="4"/>
          </p:nvPr>
        </p:nvSpPr>
        <p:spPr>
          <a:xfrm>
            <a:off x="15814130" y="46713298"/>
            <a:ext cx="5038130" cy="2683331"/>
          </a:xfrm>
          <a:prstGeom prst="rect">
            <a:avLst/>
          </a:prstGeom>
        </p:spPr>
        <p:txBody>
          <a:bodyPr vert="horz" lIns="91440" tIns="45720" rIns="91440" bIns="45720" rtlCol="0" anchor="ctr"/>
          <a:lstStyle>
            <a:lvl1pPr algn="r">
              <a:defRPr sz="2940">
                <a:solidFill>
                  <a:schemeClr val="tx1">
                    <a:tint val="75000"/>
                  </a:schemeClr>
                </a:solidFill>
              </a:defRPr>
            </a:lvl1pPr>
          </a:lstStyle>
          <a:p>
            <a:fld id="{49AE70B2-8BF9-45C0-BB95-33D1B9D3A854}"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2239010" rtl="0" eaLnBrk="1" latinLnBrk="0" hangingPunct="1">
        <a:lnSpc>
          <a:spcPct val="90000"/>
        </a:lnSpc>
        <a:spcBef>
          <a:spcPct val="0"/>
        </a:spcBef>
        <a:buNone/>
        <a:defRPr sz="10775" kern="1200">
          <a:solidFill>
            <a:schemeClr val="tx1"/>
          </a:solidFill>
          <a:latin typeface="+mj-lt"/>
          <a:ea typeface="+mj-ea"/>
          <a:cs typeface="+mj-cs"/>
        </a:defRPr>
      </a:lvl1pPr>
    </p:titleStyle>
    <p:bodyStyle>
      <a:lvl1pPr marL="560070" indent="-560070" algn="l" defTabSz="2239010" rtl="0" eaLnBrk="1" latinLnBrk="0" hangingPunct="1">
        <a:lnSpc>
          <a:spcPct val="90000"/>
        </a:lnSpc>
        <a:spcBef>
          <a:spcPts val="2450"/>
        </a:spcBef>
        <a:buFont typeface="Arial" panose="020B0604020202020204" pitchFamily="34" charset="0"/>
        <a:buChar char="•"/>
        <a:defRPr sz="6855" kern="1200">
          <a:solidFill>
            <a:schemeClr val="tx1"/>
          </a:solidFill>
          <a:latin typeface="+mn-lt"/>
          <a:ea typeface="+mn-ea"/>
          <a:cs typeface="+mn-cs"/>
        </a:defRPr>
      </a:lvl1pPr>
      <a:lvl2pPr marL="1679575" indent="-560070" algn="l" defTabSz="2239010" rtl="0" eaLnBrk="1" latinLnBrk="0" hangingPunct="1">
        <a:lnSpc>
          <a:spcPct val="90000"/>
        </a:lnSpc>
        <a:spcBef>
          <a:spcPts val="1225"/>
        </a:spcBef>
        <a:buFont typeface="Arial" panose="020B0604020202020204" pitchFamily="34" charset="0"/>
        <a:buChar char="•"/>
        <a:defRPr sz="5875" kern="1200">
          <a:solidFill>
            <a:schemeClr val="tx1"/>
          </a:solidFill>
          <a:latin typeface="+mn-lt"/>
          <a:ea typeface="+mn-ea"/>
          <a:cs typeface="+mn-cs"/>
        </a:defRPr>
      </a:lvl2pPr>
      <a:lvl3pPr marL="2799080" indent="-560070" algn="l" defTabSz="2239010" rtl="0" eaLnBrk="1" latinLnBrk="0" hangingPunct="1">
        <a:lnSpc>
          <a:spcPct val="90000"/>
        </a:lnSpc>
        <a:spcBef>
          <a:spcPts val="1225"/>
        </a:spcBef>
        <a:buFont typeface="Arial" panose="020B0604020202020204" pitchFamily="34" charset="0"/>
        <a:buChar char="•"/>
        <a:defRPr sz="4900" kern="1200">
          <a:solidFill>
            <a:schemeClr val="tx1"/>
          </a:solidFill>
          <a:latin typeface="+mn-lt"/>
          <a:ea typeface="+mn-ea"/>
          <a:cs typeface="+mn-cs"/>
        </a:defRPr>
      </a:lvl3pPr>
      <a:lvl4pPr marL="3918585" indent="-560070" algn="l" defTabSz="2239010" rtl="0" eaLnBrk="1" latinLnBrk="0" hangingPunct="1">
        <a:lnSpc>
          <a:spcPct val="90000"/>
        </a:lnSpc>
        <a:spcBef>
          <a:spcPts val="1225"/>
        </a:spcBef>
        <a:buFont typeface="Arial" panose="020B0604020202020204" pitchFamily="34" charset="0"/>
        <a:buChar char="•"/>
        <a:defRPr sz="4410" kern="1200">
          <a:solidFill>
            <a:schemeClr val="tx1"/>
          </a:solidFill>
          <a:latin typeface="+mn-lt"/>
          <a:ea typeface="+mn-ea"/>
          <a:cs typeface="+mn-cs"/>
        </a:defRPr>
      </a:lvl4pPr>
      <a:lvl5pPr marL="5038090" indent="-560070" algn="l" defTabSz="2239010" rtl="0" eaLnBrk="1" latinLnBrk="0" hangingPunct="1">
        <a:lnSpc>
          <a:spcPct val="90000"/>
        </a:lnSpc>
        <a:spcBef>
          <a:spcPts val="1225"/>
        </a:spcBef>
        <a:buFont typeface="Arial" panose="020B0604020202020204" pitchFamily="34" charset="0"/>
        <a:buChar char="•"/>
        <a:defRPr sz="4410" kern="1200">
          <a:solidFill>
            <a:schemeClr val="tx1"/>
          </a:solidFill>
          <a:latin typeface="+mn-lt"/>
          <a:ea typeface="+mn-ea"/>
          <a:cs typeface="+mn-cs"/>
        </a:defRPr>
      </a:lvl5pPr>
      <a:lvl6pPr marL="6157595" indent="-560070" algn="l" defTabSz="2239010" rtl="0" eaLnBrk="1" latinLnBrk="0" hangingPunct="1">
        <a:lnSpc>
          <a:spcPct val="90000"/>
        </a:lnSpc>
        <a:spcBef>
          <a:spcPts val="1225"/>
        </a:spcBef>
        <a:buFont typeface="Arial" panose="020B0604020202020204" pitchFamily="34" charset="0"/>
        <a:buChar char="•"/>
        <a:defRPr sz="4410" kern="1200">
          <a:solidFill>
            <a:schemeClr val="tx1"/>
          </a:solidFill>
          <a:latin typeface="+mn-lt"/>
          <a:ea typeface="+mn-ea"/>
          <a:cs typeface="+mn-cs"/>
        </a:defRPr>
      </a:lvl6pPr>
      <a:lvl7pPr marL="7277100" indent="-560070" algn="l" defTabSz="2239010" rtl="0" eaLnBrk="1" latinLnBrk="0" hangingPunct="1">
        <a:lnSpc>
          <a:spcPct val="90000"/>
        </a:lnSpc>
        <a:spcBef>
          <a:spcPts val="1225"/>
        </a:spcBef>
        <a:buFont typeface="Arial" panose="020B0604020202020204" pitchFamily="34" charset="0"/>
        <a:buChar char="•"/>
        <a:defRPr sz="4410" kern="1200">
          <a:solidFill>
            <a:schemeClr val="tx1"/>
          </a:solidFill>
          <a:latin typeface="+mn-lt"/>
          <a:ea typeface="+mn-ea"/>
          <a:cs typeface="+mn-cs"/>
        </a:defRPr>
      </a:lvl7pPr>
      <a:lvl8pPr marL="8397240" indent="-560070" algn="l" defTabSz="2239010" rtl="0" eaLnBrk="1" latinLnBrk="0" hangingPunct="1">
        <a:lnSpc>
          <a:spcPct val="90000"/>
        </a:lnSpc>
        <a:spcBef>
          <a:spcPts val="1225"/>
        </a:spcBef>
        <a:buFont typeface="Arial" panose="020B0604020202020204" pitchFamily="34" charset="0"/>
        <a:buChar char="•"/>
        <a:defRPr sz="4410" kern="1200">
          <a:solidFill>
            <a:schemeClr val="tx1"/>
          </a:solidFill>
          <a:latin typeface="+mn-lt"/>
          <a:ea typeface="+mn-ea"/>
          <a:cs typeface="+mn-cs"/>
        </a:defRPr>
      </a:lvl8pPr>
      <a:lvl9pPr marL="9516745" indent="-560070" algn="l" defTabSz="2239010" rtl="0" eaLnBrk="1" latinLnBrk="0" hangingPunct="1">
        <a:lnSpc>
          <a:spcPct val="90000"/>
        </a:lnSpc>
        <a:spcBef>
          <a:spcPts val="1225"/>
        </a:spcBef>
        <a:buFont typeface="Arial" panose="020B0604020202020204" pitchFamily="34" charset="0"/>
        <a:buChar char="•"/>
        <a:defRPr sz="4410" kern="1200">
          <a:solidFill>
            <a:schemeClr val="tx1"/>
          </a:solidFill>
          <a:latin typeface="+mn-lt"/>
          <a:ea typeface="+mn-ea"/>
          <a:cs typeface="+mn-cs"/>
        </a:defRPr>
      </a:lvl9pPr>
    </p:bodyStyle>
    <p:otherStyle>
      <a:defPPr>
        <a:defRPr lang="en-US"/>
      </a:defPPr>
      <a:lvl1pPr marL="0" algn="l" defTabSz="2239010" rtl="0" eaLnBrk="1" latinLnBrk="0" hangingPunct="1">
        <a:defRPr sz="4410" kern="1200">
          <a:solidFill>
            <a:schemeClr val="tx1"/>
          </a:solidFill>
          <a:latin typeface="+mn-lt"/>
          <a:ea typeface="+mn-ea"/>
          <a:cs typeface="+mn-cs"/>
        </a:defRPr>
      </a:lvl1pPr>
      <a:lvl2pPr marL="1119505" algn="l" defTabSz="2239010" rtl="0" eaLnBrk="1" latinLnBrk="0" hangingPunct="1">
        <a:defRPr sz="4410" kern="1200">
          <a:solidFill>
            <a:schemeClr val="tx1"/>
          </a:solidFill>
          <a:latin typeface="+mn-lt"/>
          <a:ea typeface="+mn-ea"/>
          <a:cs typeface="+mn-cs"/>
        </a:defRPr>
      </a:lvl2pPr>
      <a:lvl3pPr marL="2239010" algn="l" defTabSz="2239010" rtl="0" eaLnBrk="1" latinLnBrk="0" hangingPunct="1">
        <a:defRPr sz="4410" kern="1200">
          <a:solidFill>
            <a:schemeClr val="tx1"/>
          </a:solidFill>
          <a:latin typeface="+mn-lt"/>
          <a:ea typeface="+mn-ea"/>
          <a:cs typeface="+mn-cs"/>
        </a:defRPr>
      </a:lvl3pPr>
      <a:lvl4pPr marL="3358515" algn="l" defTabSz="2239010" rtl="0" eaLnBrk="1" latinLnBrk="0" hangingPunct="1">
        <a:defRPr sz="4410" kern="1200">
          <a:solidFill>
            <a:schemeClr val="tx1"/>
          </a:solidFill>
          <a:latin typeface="+mn-lt"/>
          <a:ea typeface="+mn-ea"/>
          <a:cs typeface="+mn-cs"/>
        </a:defRPr>
      </a:lvl4pPr>
      <a:lvl5pPr marL="4478655" algn="l" defTabSz="2239010" rtl="0" eaLnBrk="1" latinLnBrk="0" hangingPunct="1">
        <a:defRPr sz="4410" kern="1200">
          <a:solidFill>
            <a:schemeClr val="tx1"/>
          </a:solidFill>
          <a:latin typeface="+mn-lt"/>
          <a:ea typeface="+mn-ea"/>
          <a:cs typeface="+mn-cs"/>
        </a:defRPr>
      </a:lvl5pPr>
      <a:lvl6pPr marL="5598160" algn="l" defTabSz="2239010" rtl="0" eaLnBrk="1" latinLnBrk="0" hangingPunct="1">
        <a:defRPr sz="4410" kern="1200">
          <a:solidFill>
            <a:schemeClr val="tx1"/>
          </a:solidFill>
          <a:latin typeface="+mn-lt"/>
          <a:ea typeface="+mn-ea"/>
          <a:cs typeface="+mn-cs"/>
        </a:defRPr>
      </a:lvl6pPr>
      <a:lvl7pPr marL="6717665" algn="l" defTabSz="2239010" rtl="0" eaLnBrk="1" latinLnBrk="0" hangingPunct="1">
        <a:defRPr sz="4410" kern="1200">
          <a:solidFill>
            <a:schemeClr val="tx1"/>
          </a:solidFill>
          <a:latin typeface="+mn-lt"/>
          <a:ea typeface="+mn-ea"/>
          <a:cs typeface="+mn-cs"/>
        </a:defRPr>
      </a:lvl7pPr>
      <a:lvl8pPr marL="7837170" algn="l" defTabSz="2239010" rtl="0" eaLnBrk="1" latinLnBrk="0" hangingPunct="1">
        <a:defRPr sz="4410" kern="1200">
          <a:solidFill>
            <a:schemeClr val="tx1"/>
          </a:solidFill>
          <a:latin typeface="+mn-lt"/>
          <a:ea typeface="+mn-ea"/>
          <a:cs typeface="+mn-cs"/>
        </a:defRPr>
      </a:lvl8pPr>
      <a:lvl9pPr marL="8956675" algn="l" defTabSz="2239010" rtl="0" eaLnBrk="1" latinLnBrk="0" hangingPunct="1">
        <a:defRPr sz="441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openxmlformats.org/officeDocument/2006/relationships/notesSlide" Target="../notesSlides/notesSlide1.xml"/><Relationship Id="rId7" Type="http://schemas.openxmlformats.org/officeDocument/2006/relationships/image" Target="../media/image4.jpeg"/><Relationship Id="rId12"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tags" Target="../tags/tag16.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png"/><Relationship Id="rId15" Type="http://schemas.openxmlformats.org/officeDocument/2006/relationships/image" Target="../media/image12.png"/><Relationship Id="rId10" Type="http://schemas.openxmlformats.org/officeDocument/2006/relationships/image" Target="../media/image7.png"/><Relationship Id="rId4" Type="http://schemas.openxmlformats.org/officeDocument/2006/relationships/image" Target="../media/image1.jpe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4" name="组合 23">
            <a:extLst>
              <a:ext uri="{FF2B5EF4-FFF2-40B4-BE49-F238E27FC236}">
                <a16:creationId xmlns:a16="http://schemas.microsoft.com/office/drawing/2014/main" id="{E840A9C7-B8C2-422F-A4BE-DE1AE82B5173}"/>
              </a:ext>
            </a:extLst>
          </p:cNvPr>
          <p:cNvGrpSpPr/>
          <p:nvPr/>
        </p:nvGrpSpPr>
        <p:grpSpPr>
          <a:xfrm>
            <a:off x="953" y="0"/>
            <a:ext cx="22390735" cy="50368835"/>
            <a:chOff x="953" y="0"/>
            <a:chExt cx="22390735" cy="50368835"/>
          </a:xfrm>
        </p:grpSpPr>
        <p:pic>
          <p:nvPicPr>
            <p:cNvPr id="8" name="图片 7" descr="图片1"/>
            <p:cNvPicPr>
              <a:picLocks noChangeAspect="1"/>
            </p:cNvPicPr>
            <p:nvPr/>
          </p:nvPicPr>
          <p:blipFill>
            <a:blip r:embed="rId4"/>
            <a:stretch>
              <a:fillRect/>
            </a:stretch>
          </p:blipFill>
          <p:spPr>
            <a:xfrm>
              <a:off x="953" y="0"/>
              <a:ext cx="22390735" cy="50368835"/>
            </a:xfrm>
            <a:prstGeom prst="rect">
              <a:avLst/>
            </a:prstGeom>
          </p:spPr>
        </p:pic>
        <p:pic>
          <p:nvPicPr>
            <p:cNvPr id="77" name="图片 76" descr="图片1">
              <a:extLst>
                <a:ext uri="{FF2B5EF4-FFF2-40B4-BE49-F238E27FC236}">
                  <a16:creationId xmlns:a16="http://schemas.microsoft.com/office/drawing/2014/main" id="{04E7474B-D26C-40F4-A8B7-F13B05C6ECFE}"/>
                </a:ext>
              </a:extLst>
            </p:cNvPr>
            <p:cNvPicPr>
              <a:picLocks noChangeAspect="1"/>
            </p:cNvPicPr>
            <p:nvPr/>
          </p:nvPicPr>
          <p:blipFill rotWithShape="1">
            <a:blip r:embed="rId4"/>
            <a:srcRect l="18135" r="75755" b="95700"/>
            <a:stretch/>
          </p:blipFill>
          <p:spPr>
            <a:xfrm>
              <a:off x="5610880" y="1410"/>
              <a:ext cx="1368049" cy="2165735"/>
            </a:xfrm>
            <a:prstGeom prst="rect">
              <a:avLst/>
            </a:prstGeom>
          </p:spPr>
        </p:pic>
      </p:grpSp>
      <p:pic>
        <p:nvPicPr>
          <p:cNvPr id="36" name="图片 35" descr="—Pngtree—square blue abstract gradient business_5376662"/>
          <p:cNvPicPr>
            <a:picLocks noChangeAspect="1"/>
          </p:cNvPicPr>
          <p:nvPr/>
        </p:nvPicPr>
        <p:blipFill>
          <a:blip r:embed="rId5"/>
          <a:srcRect r="16166" b="44491"/>
          <a:stretch>
            <a:fillRect/>
          </a:stretch>
        </p:blipFill>
        <p:spPr>
          <a:xfrm>
            <a:off x="14050890" y="44828168"/>
            <a:ext cx="8339410" cy="5521755"/>
          </a:xfrm>
          <a:prstGeom prst="rect">
            <a:avLst/>
          </a:prstGeom>
          <a:effectLst>
            <a:reflection endPos="0" dist="50800" dir="5400000" sy="-100000" algn="bl" rotWithShape="0"/>
          </a:effectLst>
        </p:spPr>
      </p:pic>
      <p:grpSp>
        <p:nvGrpSpPr>
          <p:cNvPr id="15" name="组合 14"/>
          <p:cNvGrpSpPr/>
          <p:nvPr/>
        </p:nvGrpSpPr>
        <p:grpSpPr>
          <a:xfrm>
            <a:off x="773004" y="12763987"/>
            <a:ext cx="3358615" cy="1450793"/>
            <a:chOff x="35858" y="23820"/>
            <a:chExt cx="5806" cy="2878"/>
          </a:xfrm>
        </p:grpSpPr>
        <p:sp>
          <p:nvSpPr>
            <p:cNvPr id="11" name="矩形 10"/>
            <p:cNvSpPr/>
            <p:nvPr/>
          </p:nvSpPr>
          <p:spPr>
            <a:xfrm>
              <a:off x="36088" y="24218"/>
              <a:ext cx="5577" cy="2480"/>
            </a:xfrm>
            <a:prstGeom prst="rect">
              <a:avLst/>
            </a:prstGeom>
            <a:solidFill>
              <a:srgbClr val="FFCD33"/>
            </a:solidFill>
            <a:ln w="25400">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sz="40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矩形 11"/>
            <p:cNvSpPr/>
            <p:nvPr/>
          </p:nvSpPr>
          <p:spPr>
            <a:xfrm>
              <a:off x="35858" y="23820"/>
              <a:ext cx="5577" cy="2480"/>
            </a:xfrm>
            <a:prstGeom prst="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sz="4885" b="1">
                  <a:latin typeface="微软雅黑" panose="020B0503020204020204" pitchFamily="34" charset="-122"/>
                  <a:ea typeface="微软雅黑" panose="020B0503020204020204" pitchFamily="34" charset="-122"/>
                  <a:cs typeface="微软雅黑" panose="020B0503020204020204" pitchFamily="34" charset="-122"/>
                </a:rPr>
                <a:t>创新点</a:t>
              </a:r>
            </a:p>
          </p:txBody>
        </p:sp>
      </p:grpSp>
      <p:sp>
        <p:nvSpPr>
          <p:cNvPr id="38" name="文本框 37"/>
          <p:cNvSpPr txBox="1"/>
          <p:nvPr/>
        </p:nvSpPr>
        <p:spPr>
          <a:xfrm>
            <a:off x="612196" y="8128135"/>
            <a:ext cx="19619900" cy="2246769"/>
          </a:xfrm>
          <a:prstGeom prst="rect">
            <a:avLst/>
          </a:prstGeom>
          <a:noFill/>
        </p:spPr>
        <p:txBody>
          <a:bodyPr wrap="square" rtlCol="0">
            <a:spAutoFit/>
          </a:bodyPr>
          <a:lstStyle/>
          <a:p>
            <a:pPr algn="l"/>
            <a:r>
              <a:rPr lang="zh-CN" altLang="en-US" sz="7000" b="1">
                <a:latin typeface="微软雅黑" panose="020B0503020204020204" pitchFamily="34" charset="-122"/>
                <a:ea typeface="微软雅黑" panose="020B0503020204020204" pitchFamily="34" charset="-122"/>
              </a:rPr>
              <a:t>电机驱动的多自由度</a:t>
            </a:r>
            <a:endParaRPr lang="en-US" altLang="zh-CN" sz="7000" b="1">
              <a:latin typeface="微软雅黑" panose="020B0503020204020204" pitchFamily="34" charset="-122"/>
              <a:ea typeface="微软雅黑" panose="020B0503020204020204" pitchFamily="34" charset="-122"/>
            </a:endParaRPr>
          </a:p>
          <a:p>
            <a:pPr algn="l"/>
            <a:r>
              <a:rPr lang="zh-CN" altLang="en-US" sz="7000" b="1">
                <a:latin typeface="微软雅黑" panose="020B0503020204020204" pitchFamily="34" charset="-122"/>
                <a:ea typeface="微软雅黑" panose="020B0503020204020204" pitchFamily="34" charset="-122"/>
              </a:rPr>
              <a:t>五指灵巧手设计与开发</a:t>
            </a:r>
            <a:endParaRPr lang="en-US" sz="7000" b="1" dirty="0">
              <a:latin typeface="微软雅黑" panose="020B0503020204020204" pitchFamily="34" charset="-122"/>
              <a:ea typeface="微软雅黑" panose="020B0503020204020204" pitchFamily="34" charset="-122"/>
              <a:cs typeface="+mj-ea"/>
            </a:endParaRPr>
          </a:p>
        </p:txBody>
      </p:sp>
      <p:sp>
        <p:nvSpPr>
          <p:cNvPr id="27" name="圆角矩形 26"/>
          <p:cNvSpPr/>
          <p:nvPr/>
        </p:nvSpPr>
        <p:spPr>
          <a:xfrm>
            <a:off x="163404" y="16887672"/>
            <a:ext cx="21350396" cy="2889997"/>
          </a:xfrm>
          <a:prstGeom prst="roundRect">
            <a:avLst>
              <a:gd name="adj" fmla="val 10322"/>
            </a:avLst>
          </a:prstGeom>
          <a:solidFill>
            <a:schemeClr val="bg1">
              <a:alpha val="39000"/>
            </a:schemeClr>
          </a:solidFill>
          <a:ln w="50800">
            <a:solidFill>
              <a:srgbClr val="1C80D2"/>
            </a:solidFill>
            <a:prstDash val="dash"/>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indent="972000" algn="just">
              <a:buClrTx/>
              <a:buSzTx/>
              <a:buFontTx/>
            </a:pP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随着智能制造的发展，机械臂在工业、医疗及服务领域的应用日益广泛。然而传统末端执行器普遍存在自由度少、抓取适应性差、感知能力不足等问题。为此，本研究设计了一种基于电机驱动的多自由度五指灵巧手。该手在指骨关节上集成了动</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sym typeface="+mn-ea"/>
              </a:rPr>
              <a:t>/</a:t>
            </a: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静态力触觉传感器并以柔性皮肤覆盖，构建出刚性指骨</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sym typeface="+mn-ea"/>
              </a:rPr>
              <a:t>—</a:t>
            </a: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柔性皮肤的刚柔混合结构。同时，提出了一种创新紧固“八字绳”欠驱动结构结合腱绳传动的机构，为高端机器人五指灵巧手结构设计提供低成本简单可靠的结构与驱动方案。</a:t>
            </a:r>
            <a:endParaRPr lang="zh-CN" altLang="en-US" sz="3600" dirty="0">
              <a:solidFill>
                <a:schemeClr val="tx1">
                  <a:lumMod val="95000"/>
                  <a:lumOff val="5000"/>
                </a:schemeClr>
              </a:solidFill>
              <a:latin typeface="微软雅黑" panose="020B0503020204020204" pitchFamily="34" charset="-122"/>
              <a:ea typeface="微软雅黑" panose="020B0503020204020204" pitchFamily="34" charset="-122"/>
              <a:sym typeface="+mn-ea"/>
            </a:endParaRPr>
          </a:p>
        </p:txBody>
      </p:sp>
      <p:pic>
        <p:nvPicPr>
          <p:cNvPr id="13" name="图片 12" descr="机械工程学院"/>
          <p:cNvPicPr>
            <a:picLocks noChangeAspect="1"/>
          </p:cNvPicPr>
          <p:nvPr/>
        </p:nvPicPr>
        <p:blipFill>
          <a:blip r:embed="rId6"/>
          <a:stretch>
            <a:fillRect/>
          </a:stretch>
        </p:blipFill>
        <p:spPr>
          <a:xfrm>
            <a:off x="18548588" y="807365"/>
            <a:ext cx="3145616" cy="3094129"/>
          </a:xfrm>
          <a:prstGeom prst="rect">
            <a:avLst/>
          </a:prstGeom>
        </p:spPr>
      </p:pic>
      <p:sp>
        <p:nvSpPr>
          <p:cNvPr id="28" name="文本框 27"/>
          <p:cNvSpPr txBox="1"/>
          <p:nvPr/>
        </p:nvSpPr>
        <p:spPr>
          <a:xfrm>
            <a:off x="724020" y="4821077"/>
            <a:ext cx="5736165" cy="1584023"/>
          </a:xfrm>
          <a:prstGeom prst="rect">
            <a:avLst/>
          </a:prstGeom>
          <a:noFill/>
        </p:spPr>
        <p:txBody>
          <a:bodyPr wrap="square" rtlCol="0">
            <a:spAutoFit/>
          </a:bodyPr>
          <a:lstStyle/>
          <a:p>
            <a:pPr>
              <a:lnSpc>
                <a:spcPct val="125000"/>
              </a:lnSpc>
            </a:pPr>
            <a:r>
              <a:rPr lang="zh-CN" altLang="en-US" sz="4000" b="1" dirty="0">
                <a:solidFill>
                  <a:schemeClr val="bg1"/>
                </a:solidFill>
                <a:latin typeface="微软雅黑" panose="020B0503020204020204" pitchFamily="34" charset="-122"/>
                <a:ea typeface="微软雅黑" panose="020B0503020204020204" pitchFamily="34" charset="-122"/>
              </a:rPr>
              <a:t>学生</a:t>
            </a:r>
            <a:r>
              <a:rPr lang="zh-CN" altLang="en-US" sz="4000" b="1">
                <a:solidFill>
                  <a:schemeClr val="bg1"/>
                </a:solidFill>
                <a:latin typeface="微软雅黑" panose="020B0503020204020204" pitchFamily="34" charset="-122"/>
                <a:ea typeface="微软雅黑" panose="020B0503020204020204" pitchFamily="34" charset="-122"/>
              </a:rPr>
              <a:t>姓名：</a:t>
            </a:r>
            <a:r>
              <a:rPr lang="zh-CN" altLang="en-US" sz="4000" b="1">
                <a:solidFill>
                  <a:schemeClr val="bg1"/>
                </a:solidFill>
                <a:latin typeface="微软雅黑" panose="020B0503020204020204" pitchFamily="34" charset="-122"/>
                <a:ea typeface="微软雅黑" panose="020B0503020204020204" pitchFamily="34" charset="-122"/>
                <a:sym typeface="+mn-ea"/>
              </a:rPr>
              <a:t>陈化扬</a:t>
            </a:r>
            <a:endParaRPr lang="zh-CN" altLang="en-US" sz="4000" b="1" dirty="0">
              <a:solidFill>
                <a:schemeClr val="bg1"/>
              </a:solidFill>
              <a:latin typeface="微软雅黑" panose="020B0503020204020204" pitchFamily="34" charset="-122"/>
              <a:ea typeface="微软雅黑" panose="020B0503020204020204" pitchFamily="34" charset="-122"/>
            </a:endParaRPr>
          </a:p>
          <a:p>
            <a:pPr>
              <a:lnSpc>
                <a:spcPct val="130000"/>
              </a:lnSpc>
            </a:pPr>
            <a:r>
              <a:rPr lang="zh-CN" altLang="en-US" sz="4000" b="1" dirty="0">
                <a:solidFill>
                  <a:schemeClr val="bg1"/>
                </a:solidFill>
                <a:latin typeface="微软雅黑" panose="020B0503020204020204" pitchFamily="34" charset="-122"/>
                <a:ea typeface="微软雅黑" panose="020B0503020204020204" pitchFamily="34" charset="-122"/>
              </a:rPr>
              <a:t>指导</a:t>
            </a:r>
            <a:r>
              <a:rPr lang="zh-CN" altLang="en-US" sz="4000" b="1">
                <a:solidFill>
                  <a:schemeClr val="bg1"/>
                </a:solidFill>
                <a:latin typeface="微软雅黑" panose="020B0503020204020204" pitchFamily="34" charset="-122"/>
                <a:ea typeface="微软雅黑" panose="020B0503020204020204" pitchFamily="34" charset="-122"/>
              </a:rPr>
              <a:t>老师：秦龙辉</a:t>
            </a:r>
            <a:endParaRPr lang="en-US" altLang="zh-CN" sz="4000" b="1" dirty="0">
              <a:solidFill>
                <a:schemeClr val="bg1"/>
              </a:solidFill>
              <a:latin typeface="微软雅黑" panose="020B0503020204020204" pitchFamily="34" charset="-122"/>
              <a:ea typeface="微软雅黑" panose="020B0503020204020204" pitchFamily="34" charset="-122"/>
            </a:endParaRPr>
          </a:p>
        </p:txBody>
      </p:sp>
      <p:sp>
        <p:nvSpPr>
          <p:cNvPr id="29" name="圆角矩形 28"/>
          <p:cNvSpPr/>
          <p:nvPr/>
        </p:nvSpPr>
        <p:spPr>
          <a:xfrm>
            <a:off x="246628" y="21604166"/>
            <a:ext cx="13209598" cy="3405928"/>
          </a:xfrm>
          <a:prstGeom prst="roundRect">
            <a:avLst>
              <a:gd name="adj" fmla="val 10322"/>
            </a:avLst>
          </a:prstGeom>
          <a:solidFill>
            <a:schemeClr val="bg1">
              <a:alpha val="39000"/>
            </a:schemeClr>
          </a:solidFill>
          <a:ln w="50800">
            <a:solidFill>
              <a:srgbClr val="1C80D2"/>
            </a:solidFill>
            <a:prstDash val="dash"/>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indent="936000" algn="just"/>
            <a:r>
              <a:rPr lang="zh-CN" altLang="zh-CN" sz="3600">
                <a:solidFill>
                  <a:schemeClr val="tx1">
                    <a:lumMod val="95000"/>
                    <a:lumOff val="5000"/>
                  </a:schemeClr>
                </a:solidFill>
                <a:latin typeface="微软雅黑" panose="020B0503020204020204" pitchFamily="34" charset="-122"/>
                <a:ea typeface="微软雅黑" panose="020B0503020204020204" pitchFamily="34" charset="-122"/>
              </a:rPr>
              <a:t>多自由度电机五指灵巧手的研发旨在开发一款高仿生、适应性强的末端执行器，超越传统夹爪、吸盘和专用工具的局限，通过多自由度电机驱动实现灵巧手各个自由度的驱动，对物体实现灵活抓取，集成触觉传感器提供反馈信号，满足工业自动化的多样化需求，为机械人技术提供高效、通用、低成本的创新解决方案。</a:t>
            </a:r>
          </a:p>
        </p:txBody>
      </p:sp>
      <p:sp>
        <p:nvSpPr>
          <p:cNvPr id="30" name="圆角矩形 29"/>
          <p:cNvSpPr/>
          <p:nvPr/>
        </p:nvSpPr>
        <p:spPr>
          <a:xfrm>
            <a:off x="221238" y="26777448"/>
            <a:ext cx="9100019" cy="5708520"/>
          </a:xfrm>
          <a:prstGeom prst="roundRect">
            <a:avLst>
              <a:gd name="adj" fmla="val 10322"/>
            </a:avLst>
          </a:prstGeom>
          <a:solidFill>
            <a:schemeClr val="bg1">
              <a:alpha val="39000"/>
            </a:schemeClr>
          </a:solidFill>
          <a:ln w="50800">
            <a:solidFill>
              <a:srgbClr val="1C80D2"/>
            </a:solidFill>
            <a:prstDash val="dash"/>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824865" indent="-824865" algn="just">
              <a:buFont typeface="+mj-ea"/>
              <a:buAutoNum type="circleNumDbPlain"/>
            </a:pP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机械结构：对灵巧手的手指、手掌、手腕和小臂进行结构和驱动设计，完成硬件的组装调试。</a:t>
            </a:r>
            <a:endParaRPr lang="en-US" altLang="zh-CN" sz="3600">
              <a:solidFill>
                <a:schemeClr val="tx1">
                  <a:lumMod val="95000"/>
                  <a:lumOff val="5000"/>
                </a:schemeClr>
              </a:solidFill>
              <a:latin typeface="微软雅黑" panose="020B0503020204020204" pitchFamily="34" charset="-122"/>
              <a:ea typeface="微软雅黑" panose="020B0503020204020204" pitchFamily="34" charset="-122"/>
              <a:sym typeface="+mn-ea"/>
            </a:endParaRPr>
          </a:p>
          <a:p>
            <a:pPr marL="824865" indent="-824865" algn="just">
              <a:buFont typeface="+mj-ea"/>
              <a:buAutoNum type="circleNumDbPlain"/>
            </a:pP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传感控制：利用</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sym typeface="+mn-ea"/>
              </a:rPr>
              <a:t>PVDF</a:t>
            </a: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动态力和应变片静态力敏感单元制作分布式传感器，覆盖柔性皮肤。选取总线和</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sym typeface="+mn-ea"/>
              </a:rPr>
              <a:t>PWM</a:t>
            </a: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舵机，利用集成控制板和上位机进行控制。</a:t>
            </a:r>
            <a:endParaRPr lang="en-US" altLang="zh-CN" sz="3600">
              <a:solidFill>
                <a:schemeClr val="tx1">
                  <a:lumMod val="95000"/>
                  <a:lumOff val="5000"/>
                </a:schemeClr>
              </a:solidFill>
              <a:latin typeface="微软雅黑" panose="020B0503020204020204" pitchFamily="34" charset="-122"/>
              <a:ea typeface="微软雅黑" panose="020B0503020204020204" pitchFamily="34" charset="-122"/>
              <a:sym typeface="+mn-ea"/>
            </a:endParaRPr>
          </a:p>
          <a:p>
            <a:pPr marL="824865" indent="-824865" algn="just">
              <a:buFont typeface="+mj-ea"/>
              <a:buAutoNum type="circleNumDbPlain"/>
            </a:pP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性能测试：</a:t>
            </a: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rPr>
              <a:t>测试含手势模仿和抓取实验，验证自由度可控性。传感采集抓握触觉信号，验证传感适应性。</a:t>
            </a:r>
          </a:p>
        </p:txBody>
      </p:sp>
      <p:sp>
        <p:nvSpPr>
          <p:cNvPr id="31" name="圆角矩形 30"/>
          <p:cNvSpPr/>
          <p:nvPr/>
        </p:nvSpPr>
        <p:spPr>
          <a:xfrm>
            <a:off x="246628" y="43556512"/>
            <a:ext cx="21447576" cy="1980967"/>
          </a:xfrm>
          <a:prstGeom prst="roundRect">
            <a:avLst>
              <a:gd name="adj" fmla="val 10322"/>
            </a:avLst>
          </a:prstGeom>
          <a:solidFill>
            <a:schemeClr val="bg1">
              <a:alpha val="39000"/>
            </a:schemeClr>
          </a:solidFill>
          <a:ln w="50800">
            <a:solidFill>
              <a:srgbClr val="1C80D2"/>
            </a:solidFill>
            <a:prstDash val="dash"/>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824865" indent="-824865" algn="just">
              <a:buFont typeface="+mj-ea"/>
              <a:buAutoNum type="circleNumDbPlain"/>
            </a:pPr>
            <a:r>
              <a:rPr lang="en-US" altLang="zh-CN" sz="32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Kim Y J, Yoon J, Sim Y W. Fluid Lubricated Dexterous Finger Mechanism for Human-Like Impact Absorbing Capability</a:t>
            </a:r>
            <a:endParaRPr lang="zh-CN" altLang="en-US" sz="4400">
              <a:solidFill>
                <a:schemeClr val="tx1">
                  <a:lumMod val="95000"/>
                  <a:lumOff val="5000"/>
                </a:schemeClr>
              </a:solidFill>
              <a:latin typeface="微软雅黑" panose="020B0503020204020204" pitchFamily="34" charset="-122"/>
              <a:ea typeface="微软雅黑" panose="020B0503020204020204" pitchFamily="34" charset="-122"/>
              <a:sym typeface="+mn-ea"/>
            </a:endParaRPr>
          </a:p>
          <a:p>
            <a:pPr marL="824865" indent="-824865">
              <a:buFont typeface="+mj-ea"/>
              <a:buAutoNum type="circleNumDbPlain"/>
            </a:pPr>
            <a:r>
              <a:rPr lang="en-US" altLang="zh-CN" sz="3200" kern="100">
                <a:solidFill>
                  <a:schemeClr val="tx1"/>
                </a:solidFill>
                <a:latin typeface="Times New Roman" panose="02020603050405020304" pitchFamily="18" charset="0"/>
                <a:ea typeface="宋体" panose="02010600030101010101" pitchFamily="2" charset="-122"/>
                <a:cs typeface="Times New Roman" panose="02020603050405020304" pitchFamily="18" charset="0"/>
              </a:rPr>
              <a:t>Kim U, Jung D, Jeong H, et al. Integrated linkage-driven dexterous anthropomorphic robotic hand</a:t>
            </a:r>
            <a:endParaRPr lang="en-US" altLang="zh-CN" sz="3200" kern="1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sym typeface="+mn-ea"/>
            </a:endParaRPr>
          </a:p>
          <a:p>
            <a:pPr marL="824865" indent="-824865">
              <a:buFont typeface="+mj-ea"/>
              <a:buAutoNum type="circleNumDbPlain"/>
            </a:pPr>
            <a:r>
              <a:rPr lang="zh-CN" altLang="zh-CN" sz="3600">
                <a:solidFill>
                  <a:schemeClr val="tx1">
                    <a:lumMod val="95000"/>
                    <a:lumOff val="5000"/>
                  </a:schemeClr>
                </a:solidFill>
                <a:latin typeface="微软雅黑" panose="020B0503020204020204" pitchFamily="34" charset="-122"/>
                <a:ea typeface="微软雅黑" panose="020B0503020204020204" pitchFamily="34" charset="-122"/>
              </a:rPr>
              <a:t>王宏民</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rPr>
              <a:t>; </a:t>
            </a:r>
            <a:r>
              <a:rPr lang="zh-CN" altLang="zh-CN" sz="3600">
                <a:solidFill>
                  <a:schemeClr val="tx1">
                    <a:lumMod val="95000"/>
                    <a:lumOff val="5000"/>
                  </a:schemeClr>
                </a:solidFill>
                <a:latin typeface="微软雅黑" panose="020B0503020204020204" pitchFamily="34" charset="-122"/>
                <a:ea typeface="微软雅黑" panose="020B0503020204020204" pitchFamily="34" charset="-122"/>
              </a:rPr>
              <a:t>梁靖斌</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rPr>
              <a:t>; </a:t>
            </a:r>
            <a:r>
              <a:rPr lang="zh-CN" altLang="zh-CN" sz="3600">
                <a:solidFill>
                  <a:schemeClr val="tx1">
                    <a:lumMod val="95000"/>
                    <a:lumOff val="5000"/>
                  </a:schemeClr>
                </a:solidFill>
                <a:latin typeface="微软雅黑" panose="020B0503020204020204" pitchFamily="34" charset="-122"/>
                <a:ea typeface="微软雅黑" panose="020B0503020204020204" pitchFamily="34" charset="-122"/>
              </a:rPr>
              <a:t>李江源</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rPr>
              <a:t>; </a:t>
            </a:r>
            <a:r>
              <a:rPr lang="zh-CN" altLang="zh-CN" sz="3600">
                <a:solidFill>
                  <a:schemeClr val="tx1">
                    <a:lumMod val="95000"/>
                    <a:lumOff val="5000"/>
                  </a:schemeClr>
                </a:solidFill>
                <a:latin typeface="微软雅黑" panose="020B0503020204020204" pitchFamily="34" charset="-122"/>
                <a:ea typeface="微软雅黑" panose="020B0503020204020204" pitchFamily="34" charset="-122"/>
              </a:rPr>
              <a:t>潘增喜</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rPr>
              <a:t>; </a:t>
            </a:r>
            <a:r>
              <a:rPr lang="zh-CN" altLang="zh-CN" sz="3600">
                <a:solidFill>
                  <a:schemeClr val="tx1">
                    <a:lumMod val="95000"/>
                    <a:lumOff val="5000"/>
                  </a:schemeClr>
                </a:solidFill>
                <a:latin typeface="微软雅黑" panose="020B0503020204020204" pitchFamily="34" charset="-122"/>
                <a:ea typeface="微软雅黑" panose="020B0503020204020204" pitchFamily="34" charset="-122"/>
              </a:rPr>
              <a:t>邓辅秦</a:t>
            </a:r>
            <a:r>
              <a:rPr lang="en-US" altLang="zh-CN" sz="3200" kern="100">
                <a:solidFill>
                  <a:schemeClr val="tx1"/>
                </a:solidFill>
                <a:latin typeface="Times New Roman" panose="02020603050405020304" pitchFamily="18" charset="0"/>
                <a:ea typeface="宋体" panose="02010600030101010101" pitchFamily="2" charset="-122"/>
                <a:cs typeface="Times New Roman" panose="02020603050405020304" pitchFamily="18" charset="0"/>
              </a:rPr>
              <a:t>; WANG Hongmin; LIANG Jingbin; LI Jiangyuan; PAN Zengxi; DENG Fuqin. </a:t>
            </a:r>
            <a:r>
              <a:rPr lang="zh-CN" altLang="zh-CN" sz="3600">
                <a:solidFill>
                  <a:schemeClr val="tx1">
                    <a:lumMod val="95000"/>
                    <a:lumOff val="5000"/>
                  </a:schemeClr>
                </a:solidFill>
                <a:latin typeface="微软雅黑" panose="020B0503020204020204" pitchFamily="34" charset="-122"/>
                <a:ea typeface="微软雅黑" panose="020B0503020204020204" pitchFamily="34" charset="-122"/>
              </a:rPr>
              <a:t>机械手触觉技术研究发展综述</a:t>
            </a:r>
            <a:endParaRPr lang="en-US" altLang="zh-CN" sz="3600" dirty="0">
              <a:solidFill>
                <a:schemeClr val="tx1">
                  <a:lumMod val="95000"/>
                  <a:lumOff val="5000"/>
                </a:schemeClr>
              </a:solidFill>
              <a:latin typeface="微软雅黑" panose="020B0503020204020204" pitchFamily="34" charset="-122"/>
              <a:ea typeface="微软雅黑" panose="020B0503020204020204" pitchFamily="34" charset="-122"/>
              <a:sym typeface="+mn-ea"/>
            </a:endParaRPr>
          </a:p>
        </p:txBody>
      </p:sp>
      <p:sp>
        <p:nvSpPr>
          <p:cNvPr id="50" name="圆角矩形 49"/>
          <p:cNvSpPr/>
          <p:nvPr/>
        </p:nvSpPr>
        <p:spPr>
          <a:xfrm>
            <a:off x="173277" y="34144501"/>
            <a:ext cx="9170247" cy="2907227"/>
          </a:xfrm>
          <a:prstGeom prst="roundRect">
            <a:avLst>
              <a:gd name="adj" fmla="val 10322"/>
            </a:avLst>
          </a:prstGeom>
          <a:solidFill>
            <a:schemeClr val="bg1">
              <a:alpha val="39000"/>
            </a:schemeClr>
          </a:solidFill>
          <a:ln w="50800">
            <a:solidFill>
              <a:srgbClr val="1C80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zh-CN" altLang="en-US" sz="3600">
                <a:solidFill>
                  <a:schemeClr val="tx1">
                    <a:lumMod val="95000"/>
                    <a:lumOff val="5000"/>
                  </a:schemeClr>
                </a:solidFill>
                <a:latin typeface="微软雅黑" panose="020B0503020204020204" pitchFamily="34" charset="-122"/>
                <a:ea typeface="微软雅黑" panose="020B0503020204020204" pitchFamily="34" charset="-122"/>
              </a:rPr>
              <a:t>　　通过对灵巧手的运动性能测试，物体抓握实验及触觉传感实验验证表明，本研究所提出的灵巧手在灵巧性、可控性与触觉感知能力方面表现良好。为灵巧手的设计制造提供低成本、高效可靠的设计方案。</a:t>
            </a:r>
            <a:endParaRPr lang="zh-CN" altLang="en-US" sz="36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52" name="圆角矩形 51"/>
          <p:cNvSpPr/>
          <p:nvPr/>
        </p:nvSpPr>
        <p:spPr>
          <a:xfrm>
            <a:off x="5092936" y="11989625"/>
            <a:ext cx="16211915" cy="2875815"/>
          </a:xfrm>
          <a:prstGeom prst="roundRect">
            <a:avLst>
              <a:gd name="adj" fmla="val 10322"/>
            </a:avLst>
          </a:prstGeom>
          <a:solidFill>
            <a:srgbClr val="FFCD33">
              <a:alpha val="17000"/>
            </a:srgbClr>
          </a:solidFill>
          <a:ln w="50800">
            <a:solidFill>
              <a:srgbClr val="FFCD33"/>
            </a:solidFill>
            <a:prstDash val="dash"/>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marL="824865" indent="-824865">
              <a:buFont typeface="+mj-ea"/>
              <a:buAutoNum type="circleNumDbPlain"/>
            </a:pP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提出了一种创新性的紧固“八字绳”欠驱动结构设计，用以替代传统的刚性连杆机构。</a:t>
            </a:r>
          </a:p>
          <a:p>
            <a:pPr marL="824865" indent="-824865">
              <a:buFont typeface="+mj-ea"/>
              <a:buAutoNum type="circleNumDbPlain"/>
            </a:pP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提出了一种动</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sym typeface="+mn-ea"/>
              </a:rPr>
              <a:t>/</a:t>
            </a: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静力一体化传感系统设计，结合自制</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sym typeface="+mn-ea"/>
              </a:rPr>
              <a:t>PVDF</a:t>
            </a: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动态力传感单元与应变片静态力传感单元，将传感器集成于指骨表面，并通过室温固化硅胶覆盖形成柔性皮肤，构建刚柔结合的感知结构。</a:t>
            </a:r>
            <a:endParaRPr lang="en-US" altLang="zh-CN" sz="3600">
              <a:solidFill>
                <a:schemeClr val="tx1">
                  <a:lumMod val="95000"/>
                  <a:lumOff val="5000"/>
                </a:schemeClr>
              </a:solidFill>
              <a:latin typeface="微软雅黑" panose="020B0503020204020204" pitchFamily="34" charset="-122"/>
              <a:ea typeface="微软雅黑" panose="020B0503020204020204" pitchFamily="34" charset="-122"/>
              <a:sym typeface="+mn-ea"/>
            </a:endParaRPr>
          </a:p>
        </p:txBody>
      </p:sp>
      <p:grpSp>
        <p:nvGrpSpPr>
          <p:cNvPr id="95" name="组合 94"/>
          <p:cNvGrpSpPr/>
          <p:nvPr/>
        </p:nvGrpSpPr>
        <p:grpSpPr>
          <a:xfrm>
            <a:off x="1211041" y="47349744"/>
            <a:ext cx="12930947" cy="2106611"/>
            <a:chOff x="1046163" y="47409101"/>
            <a:chExt cx="10417175" cy="1697037"/>
          </a:xfrm>
          <a:solidFill>
            <a:schemeClr val="bg1">
              <a:alpha val="69000"/>
            </a:schemeClr>
          </a:solidFill>
        </p:grpSpPr>
        <p:sp>
          <p:nvSpPr>
            <p:cNvPr id="81" name="Freeform 39"/>
            <p:cNvSpPr>
              <a:spLocks noEditPoints="1"/>
            </p:cNvSpPr>
            <p:nvPr/>
          </p:nvSpPr>
          <p:spPr bwMode="auto">
            <a:xfrm>
              <a:off x="10415588" y="47493238"/>
              <a:ext cx="1047750" cy="1612900"/>
            </a:xfrm>
            <a:custGeom>
              <a:avLst/>
              <a:gdLst>
                <a:gd name="T0" fmla="*/ 315 w 484"/>
                <a:gd name="T1" fmla="*/ 586 h 746"/>
                <a:gd name="T2" fmla="*/ 322 w 484"/>
                <a:gd name="T3" fmla="*/ 577 h 746"/>
                <a:gd name="T4" fmla="*/ 241 w 484"/>
                <a:gd name="T5" fmla="*/ 287 h 746"/>
                <a:gd name="T6" fmla="*/ 280 w 484"/>
                <a:gd name="T7" fmla="*/ 285 h 746"/>
                <a:gd name="T8" fmla="*/ 327 w 484"/>
                <a:gd name="T9" fmla="*/ 331 h 746"/>
                <a:gd name="T10" fmla="*/ 286 w 484"/>
                <a:gd name="T11" fmla="*/ 331 h 746"/>
                <a:gd name="T12" fmla="*/ 85 w 484"/>
                <a:gd name="T13" fmla="*/ 332 h 746"/>
                <a:gd name="T14" fmla="*/ 89 w 484"/>
                <a:gd name="T15" fmla="*/ 326 h 746"/>
                <a:gd name="T16" fmla="*/ 135 w 484"/>
                <a:gd name="T17" fmla="*/ 280 h 746"/>
                <a:gd name="T18" fmla="*/ 192 w 484"/>
                <a:gd name="T19" fmla="*/ 326 h 746"/>
                <a:gd name="T20" fmla="*/ 89 w 484"/>
                <a:gd name="T21" fmla="*/ 326 h 746"/>
                <a:gd name="T22" fmla="*/ 85 w 484"/>
                <a:gd name="T23" fmla="*/ 332 h 746"/>
                <a:gd name="T24" fmla="*/ 147 w 484"/>
                <a:gd name="T25" fmla="*/ 211 h 746"/>
                <a:gd name="T26" fmla="*/ 195 w 484"/>
                <a:gd name="T27" fmla="*/ 241 h 746"/>
                <a:gd name="T28" fmla="*/ 153 w 484"/>
                <a:gd name="T29" fmla="*/ 250 h 746"/>
                <a:gd name="T30" fmla="*/ 76 w 484"/>
                <a:gd name="T31" fmla="*/ 231 h 746"/>
                <a:gd name="T32" fmla="*/ 302 w 484"/>
                <a:gd name="T33" fmla="*/ 209 h 746"/>
                <a:gd name="T34" fmla="*/ 334 w 484"/>
                <a:gd name="T35" fmla="*/ 244 h 746"/>
                <a:gd name="T36" fmla="*/ 290 w 484"/>
                <a:gd name="T37" fmla="*/ 250 h 746"/>
                <a:gd name="T38" fmla="*/ 244 w 484"/>
                <a:gd name="T39" fmla="*/ 250 h 746"/>
                <a:gd name="T40" fmla="*/ 213 w 484"/>
                <a:gd name="T41" fmla="*/ 212 h 746"/>
                <a:gd name="T42" fmla="*/ 91 w 484"/>
                <a:gd name="T43" fmla="*/ 170 h 746"/>
                <a:gd name="T44" fmla="*/ 173 w 484"/>
                <a:gd name="T45" fmla="*/ 150 h 746"/>
                <a:gd name="T46" fmla="*/ 188 w 484"/>
                <a:gd name="T47" fmla="*/ 0 h 746"/>
                <a:gd name="T48" fmla="*/ 161 w 484"/>
                <a:gd name="T49" fmla="*/ 50 h 746"/>
                <a:gd name="T50" fmla="*/ 64 w 484"/>
                <a:gd name="T51" fmla="*/ 67 h 746"/>
                <a:gd name="T52" fmla="*/ 33 w 484"/>
                <a:gd name="T53" fmla="*/ 144 h 746"/>
                <a:gd name="T54" fmla="*/ 55 w 484"/>
                <a:gd name="T55" fmla="*/ 364 h 746"/>
                <a:gd name="T56" fmla="*/ 156 w 484"/>
                <a:gd name="T57" fmla="*/ 375 h 746"/>
                <a:gd name="T58" fmla="*/ 147 w 484"/>
                <a:gd name="T59" fmla="*/ 424 h 746"/>
                <a:gd name="T60" fmla="*/ 87 w 484"/>
                <a:gd name="T61" fmla="*/ 416 h 746"/>
                <a:gd name="T62" fmla="*/ 50 w 484"/>
                <a:gd name="T63" fmla="*/ 473 h 746"/>
                <a:gd name="T64" fmla="*/ 153 w 484"/>
                <a:gd name="T65" fmla="*/ 458 h 746"/>
                <a:gd name="T66" fmla="*/ 262 w 484"/>
                <a:gd name="T67" fmla="*/ 469 h 746"/>
                <a:gd name="T68" fmla="*/ 334 w 484"/>
                <a:gd name="T69" fmla="*/ 469 h 746"/>
                <a:gd name="T70" fmla="*/ 322 w 484"/>
                <a:gd name="T71" fmla="*/ 562 h 746"/>
                <a:gd name="T72" fmla="*/ 296 w 484"/>
                <a:gd name="T73" fmla="*/ 601 h 746"/>
                <a:gd name="T74" fmla="*/ 199 w 484"/>
                <a:gd name="T75" fmla="*/ 669 h 746"/>
                <a:gd name="T76" fmla="*/ 94 w 484"/>
                <a:gd name="T77" fmla="*/ 736 h 746"/>
                <a:gd name="T78" fmla="*/ 114 w 484"/>
                <a:gd name="T79" fmla="*/ 746 h 746"/>
                <a:gd name="T80" fmla="*/ 225 w 484"/>
                <a:gd name="T81" fmla="*/ 716 h 746"/>
                <a:gd name="T82" fmla="*/ 292 w 484"/>
                <a:gd name="T83" fmla="*/ 676 h 746"/>
                <a:gd name="T84" fmla="*/ 339 w 484"/>
                <a:gd name="T85" fmla="*/ 590 h 746"/>
                <a:gd name="T86" fmla="*/ 363 w 484"/>
                <a:gd name="T87" fmla="*/ 489 h 746"/>
                <a:gd name="T88" fmla="*/ 386 w 484"/>
                <a:gd name="T89" fmla="*/ 468 h 746"/>
                <a:gd name="T90" fmla="*/ 469 w 484"/>
                <a:gd name="T91" fmla="*/ 388 h 746"/>
                <a:gd name="T92" fmla="*/ 336 w 484"/>
                <a:gd name="T93" fmla="*/ 391 h 746"/>
                <a:gd name="T94" fmla="*/ 250 w 484"/>
                <a:gd name="T95" fmla="*/ 425 h 746"/>
                <a:gd name="T96" fmla="*/ 244 w 484"/>
                <a:gd name="T97" fmla="*/ 368 h 746"/>
                <a:gd name="T98" fmla="*/ 374 w 484"/>
                <a:gd name="T99" fmla="*/ 314 h 746"/>
                <a:gd name="T100" fmla="*/ 378 w 484"/>
                <a:gd name="T101" fmla="*/ 186 h 746"/>
                <a:gd name="T102" fmla="*/ 262 w 484"/>
                <a:gd name="T103" fmla="*/ 167 h 746"/>
                <a:gd name="T104" fmla="*/ 212 w 484"/>
                <a:gd name="T105" fmla="*/ 146 h 746"/>
                <a:gd name="T106" fmla="*/ 261 w 484"/>
                <a:gd name="T107" fmla="*/ 142 h 746"/>
                <a:gd name="T108" fmla="*/ 339 w 484"/>
                <a:gd name="T109" fmla="*/ 137 h 746"/>
                <a:gd name="T110" fmla="*/ 379 w 484"/>
                <a:gd name="T111" fmla="*/ 76 h 746"/>
                <a:gd name="T112" fmla="*/ 256 w 484"/>
                <a:gd name="T113" fmla="*/ 77 h 746"/>
                <a:gd name="T114" fmla="*/ 211 w 484"/>
                <a:gd name="T115" fmla="*/ 38 h 746"/>
                <a:gd name="T116" fmla="*/ 188 w 484"/>
                <a:gd name="T117" fmla="*/ 0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746">
                  <a:moveTo>
                    <a:pt x="315" y="586"/>
                  </a:moveTo>
                  <a:cubicBezTo>
                    <a:pt x="315" y="585"/>
                    <a:pt x="316" y="585"/>
                    <a:pt x="316" y="584"/>
                  </a:cubicBezTo>
                  <a:cubicBezTo>
                    <a:pt x="316" y="585"/>
                    <a:pt x="315" y="585"/>
                    <a:pt x="315" y="586"/>
                  </a:cubicBezTo>
                  <a:moveTo>
                    <a:pt x="322" y="577"/>
                  </a:moveTo>
                  <a:cubicBezTo>
                    <a:pt x="322" y="577"/>
                    <a:pt x="323" y="576"/>
                    <a:pt x="323" y="575"/>
                  </a:cubicBezTo>
                  <a:cubicBezTo>
                    <a:pt x="323" y="576"/>
                    <a:pt x="322" y="577"/>
                    <a:pt x="322" y="577"/>
                  </a:cubicBezTo>
                  <a:moveTo>
                    <a:pt x="241" y="332"/>
                  </a:moveTo>
                  <a:cubicBezTo>
                    <a:pt x="227" y="332"/>
                    <a:pt x="217" y="325"/>
                    <a:pt x="216" y="312"/>
                  </a:cubicBezTo>
                  <a:cubicBezTo>
                    <a:pt x="216" y="299"/>
                    <a:pt x="226" y="288"/>
                    <a:pt x="241" y="287"/>
                  </a:cubicBezTo>
                  <a:cubicBezTo>
                    <a:pt x="254" y="285"/>
                    <a:pt x="267" y="285"/>
                    <a:pt x="280" y="285"/>
                  </a:cubicBezTo>
                  <a:cubicBezTo>
                    <a:pt x="281" y="282"/>
                    <a:pt x="282" y="279"/>
                    <a:pt x="284" y="277"/>
                  </a:cubicBezTo>
                  <a:cubicBezTo>
                    <a:pt x="282" y="279"/>
                    <a:pt x="281" y="282"/>
                    <a:pt x="280" y="285"/>
                  </a:cubicBezTo>
                  <a:cubicBezTo>
                    <a:pt x="299" y="285"/>
                    <a:pt x="319" y="286"/>
                    <a:pt x="339" y="286"/>
                  </a:cubicBezTo>
                  <a:cubicBezTo>
                    <a:pt x="343" y="295"/>
                    <a:pt x="338" y="307"/>
                    <a:pt x="346" y="315"/>
                  </a:cubicBezTo>
                  <a:cubicBezTo>
                    <a:pt x="346" y="327"/>
                    <a:pt x="332" y="323"/>
                    <a:pt x="327" y="331"/>
                  </a:cubicBezTo>
                  <a:cubicBezTo>
                    <a:pt x="325" y="332"/>
                    <a:pt x="322" y="332"/>
                    <a:pt x="320" y="332"/>
                  </a:cubicBezTo>
                  <a:cubicBezTo>
                    <a:pt x="314" y="332"/>
                    <a:pt x="308" y="331"/>
                    <a:pt x="303" y="331"/>
                  </a:cubicBezTo>
                  <a:cubicBezTo>
                    <a:pt x="297" y="331"/>
                    <a:pt x="291" y="331"/>
                    <a:pt x="286" y="331"/>
                  </a:cubicBezTo>
                  <a:cubicBezTo>
                    <a:pt x="272" y="331"/>
                    <a:pt x="258" y="332"/>
                    <a:pt x="244" y="332"/>
                  </a:cubicBezTo>
                  <a:cubicBezTo>
                    <a:pt x="243" y="332"/>
                    <a:pt x="242" y="332"/>
                    <a:pt x="241" y="332"/>
                  </a:cubicBezTo>
                  <a:moveTo>
                    <a:pt x="85" y="332"/>
                  </a:moveTo>
                  <a:cubicBezTo>
                    <a:pt x="85" y="332"/>
                    <a:pt x="86" y="331"/>
                    <a:pt x="86" y="331"/>
                  </a:cubicBezTo>
                  <a:cubicBezTo>
                    <a:pt x="86" y="330"/>
                    <a:pt x="86" y="329"/>
                    <a:pt x="87" y="329"/>
                  </a:cubicBezTo>
                  <a:cubicBezTo>
                    <a:pt x="87" y="328"/>
                    <a:pt x="88" y="327"/>
                    <a:pt x="89" y="326"/>
                  </a:cubicBezTo>
                  <a:cubicBezTo>
                    <a:pt x="88" y="326"/>
                    <a:pt x="88" y="326"/>
                    <a:pt x="88" y="326"/>
                  </a:cubicBezTo>
                  <a:cubicBezTo>
                    <a:pt x="88" y="319"/>
                    <a:pt x="88" y="312"/>
                    <a:pt x="88" y="305"/>
                  </a:cubicBezTo>
                  <a:cubicBezTo>
                    <a:pt x="104" y="297"/>
                    <a:pt x="121" y="290"/>
                    <a:pt x="135" y="280"/>
                  </a:cubicBezTo>
                  <a:cubicBezTo>
                    <a:pt x="140" y="276"/>
                    <a:pt x="145" y="274"/>
                    <a:pt x="150" y="274"/>
                  </a:cubicBezTo>
                  <a:cubicBezTo>
                    <a:pt x="161" y="274"/>
                    <a:pt x="170" y="283"/>
                    <a:pt x="178" y="288"/>
                  </a:cubicBezTo>
                  <a:cubicBezTo>
                    <a:pt x="187" y="293"/>
                    <a:pt x="191" y="312"/>
                    <a:pt x="192" y="326"/>
                  </a:cubicBezTo>
                  <a:cubicBezTo>
                    <a:pt x="193" y="332"/>
                    <a:pt x="180" y="338"/>
                    <a:pt x="171" y="338"/>
                  </a:cubicBezTo>
                  <a:cubicBezTo>
                    <a:pt x="147" y="338"/>
                    <a:pt x="123" y="338"/>
                    <a:pt x="99" y="339"/>
                  </a:cubicBezTo>
                  <a:cubicBezTo>
                    <a:pt x="95" y="334"/>
                    <a:pt x="92" y="330"/>
                    <a:pt x="89" y="326"/>
                  </a:cubicBezTo>
                  <a:cubicBezTo>
                    <a:pt x="88" y="327"/>
                    <a:pt x="87" y="328"/>
                    <a:pt x="87" y="329"/>
                  </a:cubicBezTo>
                  <a:cubicBezTo>
                    <a:pt x="86" y="329"/>
                    <a:pt x="86" y="330"/>
                    <a:pt x="86" y="331"/>
                  </a:cubicBezTo>
                  <a:cubicBezTo>
                    <a:pt x="86" y="331"/>
                    <a:pt x="85" y="332"/>
                    <a:pt x="85" y="332"/>
                  </a:cubicBezTo>
                  <a:moveTo>
                    <a:pt x="76" y="231"/>
                  </a:moveTo>
                  <a:cubicBezTo>
                    <a:pt x="80" y="227"/>
                    <a:pt x="83" y="224"/>
                    <a:pt x="87" y="220"/>
                  </a:cubicBezTo>
                  <a:cubicBezTo>
                    <a:pt x="107" y="213"/>
                    <a:pt x="127" y="211"/>
                    <a:pt x="147" y="211"/>
                  </a:cubicBezTo>
                  <a:cubicBezTo>
                    <a:pt x="155" y="211"/>
                    <a:pt x="163" y="211"/>
                    <a:pt x="171" y="211"/>
                  </a:cubicBezTo>
                  <a:cubicBezTo>
                    <a:pt x="179" y="221"/>
                    <a:pt x="192" y="225"/>
                    <a:pt x="197" y="237"/>
                  </a:cubicBezTo>
                  <a:cubicBezTo>
                    <a:pt x="196" y="238"/>
                    <a:pt x="195" y="240"/>
                    <a:pt x="195" y="241"/>
                  </a:cubicBezTo>
                  <a:cubicBezTo>
                    <a:pt x="193" y="241"/>
                    <a:pt x="192" y="241"/>
                    <a:pt x="191" y="241"/>
                  </a:cubicBezTo>
                  <a:cubicBezTo>
                    <a:pt x="186" y="241"/>
                    <a:pt x="181" y="242"/>
                    <a:pt x="177" y="247"/>
                  </a:cubicBezTo>
                  <a:cubicBezTo>
                    <a:pt x="169" y="248"/>
                    <a:pt x="161" y="249"/>
                    <a:pt x="153" y="250"/>
                  </a:cubicBezTo>
                  <a:cubicBezTo>
                    <a:pt x="149" y="250"/>
                    <a:pt x="145" y="250"/>
                    <a:pt x="141" y="250"/>
                  </a:cubicBezTo>
                  <a:cubicBezTo>
                    <a:pt x="127" y="250"/>
                    <a:pt x="114" y="249"/>
                    <a:pt x="100" y="249"/>
                  </a:cubicBezTo>
                  <a:cubicBezTo>
                    <a:pt x="88" y="248"/>
                    <a:pt x="80" y="242"/>
                    <a:pt x="76" y="231"/>
                  </a:cubicBezTo>
                  <a:moveTo>
                    <a:pt x="227" y="212"/>
                  </a:moveTo>
                  <a:cubicBezTo>
                    <a:pt x="240" y="212"/>
                    <a:pt x="252" y="211"/>
                    <a:pt x="265" y="210"/>
                  </a:cubicBezTo>
                  <a:cubicBezTo>
                    <a:pt x="277" y="210"/>
                    <a:pt x="290" y="209"/>
                    <a:pt x="302" y="209"/>
                  </a:cubicBezTo>
                  <a:cubicBezTo>
                    <a:pt x="315" y="209"/>
                    <a:pt x="327" y="210"/>
                    <a:pt x="340" y="212"/>
                  </a:cubicBezTo>
                  <a:cubicBezTo>
                    <a:pt x="341" y="217"/>
                    <a:pt x="342" y="221"/>
                    <a:pt x="343" y="225"/>
                  </a:cubicBezTo>
                  <a:cubicBezTo>
                    <a:pt x="341" y="232"/>
                    <a:pt x="340" y="239"/>
                    <a:pt x="334" y="244"/>
                  </a:cubicBezTo>
                  <a:cubicBezTo>
                    <a:pt x="329" y="253"/>
                    <a:pt x="323" y="255"/>
                    <a:pt x="317" y="255"/>
                  </a:cubicBezTo>
                  <a:cubicBezTo>
                    <a:pt x="313" y="255"/>
                    <a:pt x="308" y="254"/>
                    <a:pt x="304" y="252"/>
                  </a:cubicBezTo>
                  <a:cubicBezTo>
                    <a:pt x="299" y="251"/>
                    <a:pt x="295" y="250"/>
                    <a:pt x="290" y="250"/>
                  </a:cubicBezTo>
                  <a:cubicBezTo>
                    <a:pt x="289" y="250"/>
                    <a:pt x="287" y="250"/>
                    <a:pt x="285" y="250"/>
                  </a:cubicBezTo>
                  <a:cubicBezTo>
                    <a:pt x="278" y="249"/>
                    <a:pt x="272" y="249"/>
                    <a:pt x="265" y="249"/>
                  </a:cubicBezTo>
                  <a:cubicBezTo>
                    <a:pt x="258" y="249"/>
                    <a:pt x="251" y="249"/>
                    <a:pt x="244" y="250"/>
                  </a:cubicBezTo>
                  <a:cubicBezTo>
                    <a:pt x="239" y="251"/>
                    <a:pt x="235" y="251"/>
                    <a:pt x="231" y="251"/>
                  </a:cubicBezTo>
                  <a:cubicBezTo>
                    <a:pt x="228" y="250"/>
                    <a:pt x="225" y="249"/>
                    <a:pt x="222" y="247"/>
                  </a:cubicBezTo>
                  <a:cubicBezTo>
                    <a:pt x="221" y="235"/>
                    <a:pt x="211" y="225"/>
                    <a:pt x="213" y="212"/>
                  </a:cubicBezTo>
                  <a:cubicBezTo>
                    <a:pt x="218" y="212"/>
                    <a:pt x="222" y="212"/>
                    <a:pt x="227" y="212"/>
                  </a:cubicBezTo>
                  <a:moveTo>
                    <a:pt x="158" y="174"/>
                  </a:moveTo>
                  <a:cubicBezTo>
                    <a:pt x="136" y="173"/>
                    <a:pt x="113" y="171"/>
                    <a:pt x="91" y="170"/>
                  </a:cubicBezTo>
                  <a:cubicBezTo>
                    <a:pt x="80" y="169"/>
                    <a:pt x="76" y="164"/>
                    <a:pt x="81" y="155"/>
                  </a:cubicBezTo>
                  <a:cubicBezTo>
                    <a:pt x="86" y="146"/>
                    <a:pt x="112" y="141"/>
                    <a:pt x="135" y="141"/>
                  </a:cubicBezTo>
                  <a:cubicBezTo>
                    <a:pt x="153" y="141"/>
                    <a:pt x="168" y="144"/>
                    <a:pt x="173" y="150"/>
                  </a:cubicBezTo>
                  <a:cubicBezTo>
                    <a:pt x="175" y="153"/>
                    <a:pt x="175" y="159"/>
                    <a:pt x="176" y="164"/>
                  </a:cubicBezTo>
                  <a:cubicBezTo>
                    <a:pt x="169" y="165"/>
                    <a:pt x="159" y="162"/>
                    <a:pt x="158" y="174"/>
                  </a:cubicBezTo>
                  <a:moveTo>
                    <a:pt x="188" y="0"/>
                  </a:moveTo>
                  <a:cubicBezTo>
                    <a:pt x="185" y="0"/>
                    <a:pt x="182" y="0"/>
                    <a:pt x="180" y="1"/>
                  </a:cubicBezTo>
                  <a:cubicBezTo>
                    <a:pt x="165" y="8"/>
                    <a:pt x="162" y="23"/>
                    <a:pt x="162" y="38"/>
                  </a:cubicBezTo>
                  <a:cubicBezTo>
                    <a:pt x="162" y="42"/>
                    <a:pt x="161" y="46"/>
                    <a:pt x="161" y="50"/>
                  </a:cubicBezTo>
                  <a:cubicBezTo>
                    <a:pt x="160" y="74"/>
                    <a:pt x="160" y="82"/>
                    <a:pt x="149" y="82"/>
                  </a:cubicBezTo>
                  <a:cubicBezTo>
                    <a:pt x="144" y="82"/>
                    <a:pt x="136" y="80"/>
                    <a:pt x="125" y="77"/>
                  </a:cubicBezTo>
                  <a:cubicBezTo>
                    <a:pt x="105" y="73"/>
                    <a:pt x="85" y="67"/>
                    <a:pt x="64" y="67"/>
                  </a:cubicBezTo>
                  <a:cubicBezTo>
                    <a:pt x="60" y="67"/>
                    <a:pt x="55" y="68"/>
                    <a:pt x="51" y="68"/>
                  </a:cubicBezTo>
                  <a:cubicBezTo>
                    <a:pt x="13" y="74"/>
                    <a:pt x="0" y="103"/>
                    <a:pt x="21" y="134"/>
                  </a:cubicBezTo>
                  <a:cubicBezTo>
                    <a:pt x="22" y="141"/>
                    <a:pt x="28" y="142"/>
                    <a:pt x="33" y="144"/>
                  </a:cubicBezTo>
                  <a:cubicBezTo>
                    <a:pt x="36" y="150"/>
                    <a:pt x="41" y="156"/>
                    <a:pt x="37" y="163"/>
                  </a:cubicBezTo>
                  <a:cubicBezTo>
                    <a:pt x="26" y="187"/>
                    <a:pt x="32" y="210"/>
                    <a:pt x="37" y="235"/>
                  </a:cubicBezTo>
                  <a:cubicBezTo>
                    <a:pt x="47" y="278"/>
                    <a:pt x="57" y="321"/>
                    <a:pt x="55" y="364"/>
                  </a:cubicBezTo>
                  <a:cubicBezTo>
                    <a:pt x="55" y="382"/>
                    <a:pt x="57" y="389"/>
                    <a:pt x="67" y="389"/>
                  </a:cubicBezTo>
                  <a:cubicBezTo>
                    <a:pt x="71" y="389"/>
                    <a:pt x="76" y="388"/>
                    <a:pt x="82" y="386"/>
                  </a:cubicBezTo>
                  <a:cubicBezTo>
                    <a:pt x="106" y="378"/>
                    <a:pt x="131" y="375"/>
                    <a:pt x="156" y="375"/>
                  </a:cubicBezTo>
                  <a:cubicBezTo>
                    <a:pt x="166" y="375"/>
                    <a:pt x="177" y="375"/>
                    <a:pt x="187" y="376"/>
                  </a:cubicBezTo>
                  <a:cubicBezTo>
                    <a:pt x="210" y="415"/>
                    <a:pt x="208" y="418"/>
                    <a:pt x="165" y="424"/>
                  </a:cubicBezTo>
                  <a:cubicBezTo>
                    <a:pt x="159" y="424"/>
                    <a:pt x="153" y="424"/>
                    <a:pt x="147" y="424"/>
                  </a:cubicBezTo>
                  <a:cubicBezTo>
                    <a:pt x="143" y="422"/>
                    <a:pt x="139" y="420"/>
                    <a:pt x="135" y="417"/>
                  </a:cubicBezTo>
                  <a:cubicBezTo>
                    <a:pt x="127" y="415"/>
                    <a:pt x="120" y="414"/>
                    <a:pt x="112" y="414"/>
                  </a:cubicBezTo>
                  <a:cubicBezTo>
                    <a:pt x="104" y="414"/>
                    <a:pt x="95" y="415"/>
                    <a:pt x="87" y="416"/>
                  </a:cubicBezTo>
                  <a:cubicBezTo>
                    <a:pt x="64" y="419"/>
                    <a:pt x="42" y="441"/>
                    <a:pt x="41" y="461"/>
                  </a:cubicBezTo>
                  <a:cubicBezTo>
                    <a:pt x="41" y="467"/>
                    <a:pt x="44" y="473"/>
                    <a:pt x="48" y="473"/>
                  </a:cubicBezTo>
                  <a:cubicBezTo>
                    <a:pt x="49" y="473"/>
                    <a:pt x="49" y="473"/>
                    <a:pt x="50" y="473"/>
                  </a:cubicBezTo>
                  <a:cubicBezTo>
                    <a:pt x="72" y="464"/>
                    <a:pt x="97" y="474"/>
                    <a:pt x="118" y="460"/>
                  </a:cubicBezTo>
                  <a:cubicBezTo>
                    <a:pt x="118" y="460"/>
                    <a:pt x="118" y="460"/>
                    <a:pt x="118" y="460"/>
                  </a:cubicBezTo>
                  <a:cubicBezTo>
                    <a:pt x="130" y="459"/>
                    <a:pt x="142" y="459"/>
                    <a:pt x="153" y="458"/>
                  </a:cubicBezTo>
                  <a:cubicBezTo>
                    <a:pt x="157" y="458"/>
                    <a:pt x="161" y="459"/>
                    <a:pt x="165" y="459"/>
                  </a:cubicBezTo>
                  <a:cubicBezTo>
                    <a:pt x="182" y="466"/>
                    <a:pt x="200" y="466"/>
                    <a:pt x="217" y="467"/>
                  </a:cubicBezTo>
                  <a:cubicBezTo>
                    <a:pt x="232" y="469"/>
                    <a:pt x="247" y="469"/>
                    <a:pt x="262" y="469"/>
                  </a:cubicBezTo>
                  <a:cubicBezTo>
                    <a:pt x="270" y="469"/>
                    <a:pt x="278" y="469"/>
                    <a:pt x="286" y="469"/>
                  </a:cubicBezTo>
                  <a:cubicBezTo>
                    <a:pt x="294" y="469"/>
                    <a:pt x="302" y="469"/>
                    <a:pt x="310" y="469"/>
                  </a:cubicBezTo>
                  <a:cubicBezTo>
                    <a:pt x="318" y="469"/>
                    <a:pt x="326" y="469"/>
                    <a:pt x="334" y="469"/>
                  </a:cubicBezTo>
                  <a:cubicBezTo>
                    <a:pt x="335" y="472"/>
                    <a:pt x="337" y="474"/>
                    <a:pt x="338" y="477"/>
                  </a:cubicBezTo>
                  <a:cubicBezTo>
                    <a:pt x="337" y="481"/>
                    <a:pt x="337" y="485"/>
                    <a:pt x="336" y="490"/>
                  </a:cubicBezTo>
                  <a:cubicBezTo>
                    <a:pt x="332" y="514"/>
                    <a:pt x="327" y="538"/>
                    <a:pt x="322" y="562"/>
                  </a:cubicBezTo>
                  <a:cubicBezTo>
                    <a:pt x="316" y="572"/>
                    <a:pt x="307" y="580"/>
                    <a:pt x="306" y="592"/>
                  </a:cubicBezTo>
                  <a:cubicBezTo>
                    <a:pt x="306" y="592"/>
                    <a:pt x="306" y="592"/>
                    <a:pt x="306" y="592"/>
                  </a:cubicBezTo>
                  <a:cubicBezTo>
                    <a:pt x="303" y="595"/>
                    <a:pt x="300" y="598"/>
                    <a:pt x="296" y="601"/>
                  </a:cubicBezTo>
                  <a:cubicBezTo>
                    <a:pt x="290" y="604"/>
                    <a:pt x="290" y="611"/>
                    <a:pt x="287" y="616"/>
                  </a:cubicBezTo>
                  <a:cubicBezTo>
                    <a:pt x="274" y="626"/>
                    <a:pt x="267" y="643"/>
                    <a:pt x="250" y="649"/>
                  </a:cubicBezTo>
                  <a:cubicBezTo>
                    <a:pt x="233" y="656"/>
                    <a:pt x="216" y="662"/>
                    <a:pt x="199" y="669"/>
                  </a:cubicBezTo>
                  <a:cubicBezTo>
                    <a:pt x="165" y="674"/>
                    <a:pt x="128" y="671"/>
                    <a:pt x="104" y="703"/>
                  </a:cubicBezTo>
                  <a:cubicBezTo>
                    <a:pt x="93" y="707"/>
                    <a:pt x="94" y="716"/>
                    <a:pt x="96" y="724"/>
                  </a:cubicBezTo>
                  <a:cubicBezTo>
                    <a:pt x="95" y="728"/>
                    <a:pt x="95" y="732"/>
                    <a:pt x="94" y="736"/>
                  </a:cubicBezTo>
                  <a:cubicBezTo>
                    <a:pt x="92" y="741"/>
                    <a:pt x="92" y="744"/>
                    <a:pt x="96" y="744"/>
                  </a:cubicBezTo>
                  <a:cubicBezTo>
                    <a:pt x="97" y="744"/>
                    <a:pt x="98" y="744"/>
                    <a:pt x="100" y="744"/>
                  </a:cubicBezTo>
                  <a:cubicBezTo>
                    <a:pt x="104" y="745"/>
                    <a:pt x="109" y="746"/>
                    <a:pt x="114" y="746"/>
                  </a:cubicBezTo>
                  <a:cubicBezTo>
                    <a:pt x="132" y="746"/>
                    <a:pt x="148" y="736"/>
                    <a:pt x="165" y="729"/>
                  </a:cubicBezTo>
                  <a:cubicBezTo>
                    <a:pt x="171" y="729"/>
                    <a:pt x="177" y="728"/>
                    <a:pt x="184" y="728"/>
                  </a:cubicBezTo>
                  <a:cubicBezTo>
                    <a:pt x="197" y="724"/>
                    <a:pt x="211" y="720"/>
                    <a:pt x="225" y="716"/>
                  </a:cubicBezTo>
                  <a:cubicBezTo>
                    <a:pt x="233" y="715"/>
                    <a:pt x="237" y="710"/>
                    <a:pt x="242" y="706"/>
                  </a:cubicBezTo>
                  <a:cubicBezTo>
                    <a:pt x="248" y="703"/>
                    <a:pt x="255" y="700"/>
                    <a:pt x="261" y="698"/>
                  </a:cubicBezTo>
                  <a:cubicBezTo>
                    <a:pt x="274" y="694"/>
                    <a:pt x="285" y="688"/>
                    <a:pt x="292" y="676"/>
                  </a:cubicBezTo>
                  <a:cubicBezTo>
                    <a:pt x="298" y="668"/>
                    <a:pt x="304" y="660"/>
                    <a:pt x="310" y="652"/>
                  </a:cubicBezTo>
                  <a:cubicBezTo>
                    <a:pt x="319" y="646"/>
                    <a:pt x="324" y="638"/>
                    <a:pt x="323" y="627"/>
                  </a:cubicBezTo>
                  <a:cubicBezTo>
                    <a:pt x="329" y="615"/>
                    <a:pt x="334" y="602"/>
                    <a:pt x="339" y="590"/>
                  </a:cubicBezTo>
                  <a:cubicBezTo>
                    <a:pt x="344" y="588"/>
                    <a:pt x="349" y="585"/>
                    <a:pt x="347" y="579"/>
                  </a:cubicBezTo>
                  <a:cubicBezTo>
                    <a:pt x="356" y="554"/>
                    <a:pt x="367" y="529"/>
                    <a:pt x="363" y="501"/>
                  </a:cubicBezTo>
                  <a:cubicBezTo>
                    <a:pt x="366" y="497"/>
                    <a:pt x="366" y="493"/>
                    <a:pt x="363" y="489"/>
                  </a:cubicBezTo>
                  <a:cubicBezTo>
                    <a:pt x="365" y="481"/>
                    <a:pt x="364" y="467"/>
                    <a:pt x="376" y="467"/>
                  </a:cubicBezTo>
                  <a:cubicBezTo>
                    <a:pt x="376" y="467"/>
                    <a:pt x="377" y="467"/>
                    <a:pt x="377" y="467"/>
                  </a:cubicBezTo>
                  <a:cubicBezTo>
                    <a:pt x="380" y="467"/>
                    <a:pt x="383" y="468"/>
                    <a:pt x="386" y="468"/>
                  </a:cubicBezTo>
                  <a:cubicBezTo>
                    <a:pt x="422" y="468"/>
                    <a:pt x="451" y="446"/>
                    <a:pt x="484" y="435"/>
                  </a:cubicBezTo>
                  <a:cubicBezTo>
                    <a:pt x="484" y="419"/>
                    <a:pt x="484" y="403"/>
                    <a:pt x="484" y="387"/>
                  </a:cubicBezTo>
                  <a:cubicBezTo>
                    <a:pt x="479" y="387"/>
                    <a:pt x="474" y="387"/>
                    <a:pt x="469" y="388"/>
                  </a:cubicBezTo>
                  <a:cubicBezTo>
                    <a:pt x="440" y="389"/>
                    <a:pt x="411" y="403"/>
                    <a:pt x="382" y="403"/>
                  </a:cubicBezTo>
                  <a:cubicBezTo>
                    <a:pt x="369" y="403"/>
                    <a:pt x="356" y="400"/>
                    <a:pt x="342" y="393"/>
                  </a:cubicBezTo>
                  <a:cubicBezTo>
                    <a:pt x="340" y="392"/>
                    <a:pt x="338" y="391"/>
                    <a:pt x="336" y="391"/>
                  </a:cubicBezTo>
                  <a:cubicBezTo>
                    <a:pt x="329" y="391"/>
                    <a:pt x="326" y="402"/>
                    <a:pt x="327" y="411"/>
                  </a:cubicBezTo>
                  <a:cubicBezTo>
                    <a:pt x="325" y="413"/>
                    <a:pt x="323" y="414"/>
                    <a:pt x="321" y="416"/>
                  </a:cubicBezTo>
                  <a:cubicBezTo>
                    <a:pt x="297" y="419"/>
                    <a:pt x="274" y="422"/>
                    <a:pt x="250" y="425"/>
                  </a:cubicBezTo>
                  <a:cubicBezTo>
                    <a:pt x="242" y="423"/>
                    <a:pt x="235" y="421"/>
                    <a:pt x="228" y="419"/>
                  </a:cubicBezTo>
                  <a:cubicBezTo>
                    <a:pt x="228" y="405"/>
                    <a:pt x="228" y="392"/>
                    <a:pt x="228" y="378"/>
                  </a:cubicBezTo>
                  <a:cubicBezTo>
                    <a:pt x="233" y="375"/>
                    <a:pt x="238" y="371"/>
                    <a:pt x="244" y="368"/>
                  </a:cubicBezTo>
                  <a:cubicBezTo>
                    <a:pt x="268" y="368"/>
                    <a:pt x="292" y="368"/>
                    <a:pt x="316" y="368"/>
                  </a:cubicBezTo>
                  <a:cubicBezTo>
                    <a:pt x="322" y="370"/>
                    <a:pt x="329" y="371"/>
                    <a:pt x="334" y="371"/>
                  </a:cubicBezTo>
                  <a:cubicBezTo>
                    <a:pt x="357" y="371"/>
                    <a:pt x="368" y="355"/>
                    <a:pt x="374" y="314"/>
                  </a:cubicBezTo>
                  <a:cubicBezTo>
                    <a:pt x="382" y="289"/>
                    <a:pt x="387" y="263"/>
                    <a:pt x="385" y="237"/>
                  </a:cubicBezTo>
                  <a:cubicBezTo>
                    <a:pt x="385" y="220"/>
                    <a:pt x="393" y="201"/>
                    <a:pt x="378" y="186"/>
                  </a:cubicBezTo>
                  <a:cubicBezTo>
                    <a:pt x="378" y="186"/>
                    <a:pt x="378" y="186"/>
                    <a:pt x="378" y="186"/>
                  </a:cubicBezTo>
                  <a:cubicBezTo>
                    <a:pt x="368" y="173"/>
                    <a:pt x="355" y="166"/>
                    <a:pt x="340" y="166"/>
                  </a:cubicBezTo>
                  <a:cubicBezTo>
                    <a:pt x="336" y="166"/>
                    <a:pt x="332" y="166"/>
                    <a:pt x="327" y="167"/>
                  </a:cubicBezTo>
                  <a:cubicBezTo>
                    <a:pt x="305" y="167"/>
                    <a:pt x="284" y="167"/>
                    <a:pt x="262" y="167"/>
                  </a:cubicBezTo>
                  <a:cubicBezTo>
                    <a:pt x="257" y="166"/>
                    <a:pt x="252" y="165"/>
                    <a:pt x="246" y="165"/>
                  </a:cubicBezTo>
                  <a:cubicBezTo>
                    <a:pt x="241" y="165"/>
                    <a:pt x="236" y="166"/>
                    <a:pt x="231" y="168"/>
                  </a:cubicBezTo>
                  <a:cubicBezTo>
                    <a:pt x="217" y="167"/>
                    <a:pt x="212" y="159"/>
                    <a:pt x="212" y="146"/>
                  </a:cubicBezTo>
                  <a:cubicBezTo>
                    <a:pt x="216" y="143"/>
                    <a:pt x="219" y="139"/>
                    <a:pt x="222" y="136"/>
                  </a:cubicBezTo>
                  <a:cubicBezTo>
                    <a:pt x="229" y="136"/>
                    <a:pt x="235" y="135"/>
                    <a:pt x="241" y="135"/>
                  </a:cubicBezTo>
                  <a:cubicBezTo>
                    <a:pt x="248" y="140"/>
                    <a:pt x="255" y="142"/>
                    <a:pt x="261" y="142"/>
                  </a:cubicBezTo>
                  <a:cubicBezTo>
                    <a:pt x="269" y="142"/>
                    <a:pt x="276" y="140"/>
                    <a:pt x="283" y="136"/>
                  </a:cubicBezTo>
                  <a:cubicBezTo>
                    <a:pt x="296" y="136"/>
                    <a:pt x="309" y="135"/>
                    <a:pt x="322" y="134"/>
                  </a:cubicBezTo>
                  <a:cubicBezTo>
                    <a:pt x="327" y="136"/>
                    <a:pt x="333" y="137"/>
                    <a:pt x="339" y="137"/>
                  </a:cubicBezTo>
                  <a:cubicBezTo>
                    <a:pt x="345" y="137"/>
                    <a:pt x="352" y="136"/>
                    <a:pt x="358" y="135"/>
                  </a:cubicBezTo>
                  <a:cubicBezTo>
                    <a:pt x="398" y="125"/>
                    <a:pt x="400" y="123"/>
                    <a:pt x="390" y="85"/>
                  </a:cubicBezTo>
                  <a:cubicBezTo>
                    <a:pt x="388" y="79"/>
                    <a:pt x="384" y="76"/>
                    <a:pt x="379" y="76"/>
                  </a:cubicBezTo>
                  <a:cubicBezTo>
                    <a:pt x="378" y="76"/>
                    <a:pt x="377" y="76"/>
                    <a:pt x="375" y="77"/>
                  </a:cubicBezTo>
                  <a:cubicBezTo>
                    <a:pt x="355" y="75"/>
                    <a:pt x="334" y="74"/>
                    <a:pt x="313" y="74"/>
                  </a:cubicBezTo>
                  <a:cubicBezTo>
                    <a:pt x="294" y="74"/>
                    <a:pt x="275" y="75"/>
                    <a:pt x="256" y="77"/>
                  </a:cubicBezTo>
                  <a:cubicBezTo>
                    <a:pt x="250" y="77"/>
                    <a:pt x="243" y="77"/>
                    <a:pt x="237" y="77"/>
                  </a:cubicBezTo>
                  <a:cubicBezTo>
                    <a:pt x="235" y="77"/>
                    <a:pt x="233" y="77"/>
                    <a:pt x="231" y="77"/>
                  </a:cubicBezTo>
                  <a:cubicBezTo>
                    <a:pt x="205" y="77"/>
                    <a:pt x="217" y="52"/>
                    <a:pt x="211" y="38"/>
                  </a:cubicBezTo>
                  <a:cubicBezTo>
                    <a:pt x="211" y="30"/>
                    <a:pt x="210" y="22"/>
                    <a:pt x="204" y="15"/>
                  </a:cubicBezTo>
                  <a:cubicBezTo>
                    <a:pt x="203" y="13"/>
                    <a:pt x="203" y="13"/>
                    <a:pt x="203" y="13"/>
                  </a:cubicBezTo>
                  <a:cubicBezTo>
                    <a:pt x="201" y="4"/>
                    <a:pt x="195" y="0"/>
                    <a:pt x="18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dirty="0">
                <a:latin typeface="微软雅黑" panose="020B0503020204020204" pitchFamily="34" charset="-122"/>
                <a:ea typeface="微软雅黑" panose="020B0503020204020204" pitchFamily="34" charset="-122"/>
              </a:endParaRPr>
            </a:p>
          </p:txBody>
        </p:sp>
        <p:sp>
          <p:nvSpPr>
            <p:cNvPr id="82" name="Freeform 40"/>
            <p:cNvSpPr>
              <a:spLocks noEditPoints="1"/>
            </p:cNvSpPr>
            <p:nvPr/>
          </p:nvSpPr>
          <p:spPr bwMode="auto">
            <a:xfrm>
              <a:off x="4371975" y="47409101"/>
              <a:ext cx="1320800" cy="1646237"/>
            </a:xfrm>
            <a:custGeom>
              <a:avLst/>
              <a:gdLst>
                <a:gd name="T0" fmla="*/ 309 w 610"/>
                <a:gd name="T1" fmla="*/ 509 h 761"/>
                <a:gd name="T2" fmla="*/ 212 w 610"/>
                <a:gd name="T3" fmla="*/ 375 h 761"/>
                <a:gd name="T4" fmla="*/ 360 w 610"/>
                <a:gd name="T5" fmla="*/ 352 h 761"/>
                <a:gd name="T6" fmla="*/ 238 w 610"/>
                <a:gd name="T7" fmla="*/ 316 h 761"/>
                <a:gd name="T8" fmla="*/ 305 w 610"/>
                <a:gd name="T9" fmla="*/ 317 h 761"/>
                <a:gd name="T10" fmla="*/ 353 w 610"/>
                <a:gd name="T11" fmla="*/ 354 h 761"/>
                <a:gd name="T12" fmla="*/ 336 w 610"/>
                <a:gd name="T13" fmla="*/ 423 h 761"/>
                <a:gd name="T14" fmla="*/ 230 w 610"/>
                <a:gd name="T15" fmla="*/ 420 h 761"/>
                <a:gd name="T16" fmla="*/ 287 w 610"/>
                <a:gd name="T17" fmla="*/ 402 h 761"/>
                <a:gd name="T18" fmla="*/ 299 w 610"/>
                <a:gd name="T19" fmla="*/ 365 h 761"/>
                <a:gd name="T20" fmla="*/ 220 w 610"/>
                <a:gd name="T21" fmla="*/ 366 h 761"/>
                <a:gd name="T22" fmla="*/ 220 w 610"/>
                <a:gd name="T23" fmla="*/ 366 h 761"/>
                <a:gd name="T24" fmla="*/ 152 w 610"/>
                <a:gd name="T25" fmla="*/ 336 h 761"/>
                <a:gd name="T26" fmla="*/ 323 w 610"/>
                <a:gd name="T27" fmla="*/ 237 h 761"/>
                <a:gd name="T28" fmla="*/ 359 w 610"/>
                <a:gd name="T29" fmla="*/ 239 h 761"/>
                <a:gd name="T30" fmla="*/ 306 w 610"/>
                <a:gd name="T31" fmla="*/ 286 h 761"/>
                <a:gd name="T32" fmla="*/ 197 w 610"/>
                <a:gd name="T33" fmla="*/ 284 h 761"/>
                <a:gd name="T34" fmla="*/ 220 w 610"/>
                <a:gd name="T35" fmla="*/ 241 h 761"/>
                <a:gd name="T36" fmla="*/ 304 w 610"/>
                <a:gd name="T37" fmla="*/ 239 h 761"/>
                <a:gd name="T38" fmla="*/ 257 w 610"/>
                <a:gd name="T39" fmla="*/ 167 h 761"/>
                <a:gd name="T40" fmla="*/ 301 w 610"/>
                <a:gd name="T41" fmla="*/ 197 h 761"/>
                <a:gd name="T42" fmla="*/ 244 w 610"/>
                <a:gd name="T43" fmla="*/ 204 h 761"/>
                <a:gd name="T44" fmla="*/ 232 w 610"/>
                <a:gd name="T45" fmla="*/ 166 h 761"/>
                <a:gd name="T46" fmla="*/ 187 w 610"/>
                <a:gd name="T47" fmla="*/ 30 h 761"/>
                <a:gd name="T48" fmla="*/ 189 w 610"/>
                <a:gd name="T49" fmla="*/ 116 h 761"/>
                <a:gd name="T50" fmla="*/ 136 w 610"/>
                <a:gd name="T51" fmla="*/ 109 h 761"/>
                <a:gd name="T52" fmla="*/ 72 w 610"/>
                <a:gd name="T53" fmla="*/ 186 h 761"/>
                <a:gd name="T54" fmla="*/ 105 w 610"/>
                <a:gd name="T55" fmla="*/ 329 h 761"/>
                <a:gd name="T56" fmla="*/ 142 w 610"/>
                <a:gd name="T57" fmla="*/ 421 h 761"/>
                <a:gd name="T58" fmla="*/ 169 w 610"/>
                <a:gd name="T59" fmla="*/ 428 h 761"/>
                <a:gd name="T60" fmla="*/ 160 w 610"/>
                <a:gd name="T61" fmla="*/ 469 h 761"/>
                <a:gd name="T62" fmla="*/ 17 w 610"/>
                <a:gd name="T63" fmla="*/ 532 h 761"/>
                <a:gd name="T64" fmla="*/ 111 w 610"/>
                <a:gd name="T65" fmla="*/ 512 h 761"/>
                <a:gd name="T66" fmla="*/ 170 w 610"/>
                <a:gd name="T67" fmla="*/ 512 h 761"/>
                <a:gd name="T68" fmla="*/ 222 w 610"/>
                <a:gd name="T69" fmla="*/ 513 h 761"/>
                <a:gd name="T70" fmla="*/ 266 w 610"/>
                <a:gd name="T71" fmla="*/ 528 h 761"/>
                <a:gd name="T72" fmla="*/ 219 w 610"/>
                <a:gd name="T73" fmla="*/ 648 h 761"/>
                <a:gd name="T74" fmla="*/ 196 w 610"/>
                <a:gd name="T75" fmla="*/ 661 h 761"/>
                <a:gd name="T76" fmla="*/ 59 w 610"/>
                <a:gd name="T77" fmla="*/ 761 h 761"/>
                <a:gd name="T78" fmla="*/ 268 w 610"/>
                <a:gd name="T79" fmla="*/ 660 h 761"/>
                <a:gd name="T80" fmla="*/ 304 w 610"/>
                <a:gd name="T81" fmla="*/ 514 h 761"/>
                <a:gd name="T82" fmla="*/ 314 w 610"/>
                <a:gd name="T83" fmla="*/ 509 h 761"/>
                <a:gd name="T84" fmla="*/ 436 w 610"/>
                <a:gd name="T85" fmla="*/ 514 h 761"/>
                <a:gd name="T86" fmla="*/ 522 w 610"/>
                <a:gd name="T87" fmla="*/ 498 h 761"/>
                <a:gd name="T88" fmla="*/ 608 w 610"/>
                <a:gd name="T89" fmla="*/ 449 h 761"/>
                <a:gd name="T90" fmla="*/ 402 w 610"/>
                <a:gd name="T91" fmla="*/ 456 h 761"/>
                <a:gd name="T92" fmla="*/ 403 w 610"/>
                <a:gd name="T93" fmla="*/ 351 h 761"/>
                <a:gd name="T94" fmla="*/ 411 w 610"/>
                <a:gd name="T95" fmla="*/ 191 h 761"/>
                <a:gd name="T96" fmla="*/ 460 w 610"/>
                <a:gd name="T97" fmla="*/ 109 h 761"/>
                <a:gd name="T98" fmla="*/ 323 w 610"/>
                <a:gd name="T99" fmla="*/ 114 h 761"/>
                <a:gd name="T100" fmla="*/ 242 w 610"/>
                <a:gd name="T101" fmla="*/ 3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10" h="761">
                  <a:moveTo>
                    <a:pt x="226" y="644"/>
                  </a:moveTo>
                  <a:cubicBezTo>
                    <a:pt x="227" y="643"/>
                    <a:pt x="228" y="642"/>
                    <a:pt x="228" y="642"/>
                  </a:cubicBezTo>
                  <a:cubicBezTo>
                    <a:pt x="228" y="642"/>
                    <a:pt x="227" y="643"/>
                    <a:pt x="226" y="644"/>
                  </a:cubicBezTo>
                  <a:moveTo>
                    <a:pt x="309" y="509"/>
                  </a:moveTo>
                  <a:cubicBezTo>
                    <a:pt x="309" y="508"/>
                    <a:pt x="310" y="508"/>
                    <a:pt x="310" y="508"/>
                  </a:cubicBezTo>
                  <a:cubicBezTo>
                    <a:pt x="310" y="508"/>
                    <a:pt x="309" y="508"/>
                    <a:pt x="309" y="509"/>
                  </a:cubicBezTo>
                  <a:moveTo>
                    <a:pt x="209" y="376"/>
                  </a:moveTo>
                  <a:cubicBezTo>
                    <a:pt x="210" y="376"/>
                    <a:pt x="211" y="376"/>
                    <a:pt x="212" y="375"/>
                  </a:cubicBezTo>
                  <a:cubicBezTo>
                    <a:pt x="211" y="376"/>
                    <a:pt x="210" y="376"/>
                    <a:pt x="209" y="376"/>
                  </a:cubicBezTo>
                  <a:moveTo>
                    <a:pt x="360" y="352"/>
                  </a:moveTo>
                  <a:cubicBezTo>
                    <a:pt x="361" y="351"/>
                    <a:pt x="363" y="351"/>
                    <a:pt x="364" y="351"/>
                  </a:cubicBezTo>
                  <a:cubicBezTo>
                    <a:pt x="363" y="351"/>
                    <a:pt x="361" y="351"/>
                    <a:pt x="360" y="352"/>
                  </a:cubicBezTo>
                  <a:moveTo>
                    <a:pt x="194" y="317"/>
                  </a:moveTo>
                  <a:cubicBezTo>
                    <a:pt x="199" y="317"/>
                    <a:pt x="204" y="313"/>
                    <a:pt x="208" y="311"/>
                  </a:cubicBezTo>
                  <a:cubicBezTo>
                    <a:pt x="215" y="315"/>
                    <a:pt x="223" y="317"/>
                    <a:pt x="230" y="317"/>
                  </a:cubicBezTo>
                  <a:cubicBezTo>
                    <a:pt x="233" y="317"/>
                    <a:pt x="235" y="317"/>
                    <a:pt x="238" y="316"/>
                  </a:cubicBezTo>
                  <a:cubicBezTo>
                    <a:pt x="243" y="318"/>
                    <a:pt x="248" y="318"/>
                    <a:pt x="253" y="318"/>
                  </a:cubicBezTo>
                  <a:cubicBezTo>
                    <a:pt x="260" y="318"/>
                    <a:pt x="266" y="317"/>
                    <a:pt x="272" y="317"/>
                  </a:cubicBezTo>
                  <a:cubicBezTo>
                    <a:pt x="278" y="316"/>
                    <a:pt x="285" y="315"/>
                    <a:pt x="291" y="315"/>
                  </a:cubicBezTo>
                  <a:cubicBezTo>
                    <a:pt x="295" y="315"/>
                    <a:pt x="300" y="316"/>
                    <a:pt x="305" y="317"/>
                  </a:cubicBezTo>
                  <a:cubicBezTo>
                    <a:pt x="313" y="316"/>
                    <a:pt x="320" y="316"/>
                    <a:pt x="328" y="316"/>
                  </a:cubicBezTo>
                  <a:cubicBezTo>
                    <a:pt x="337" y="318"/>
                    <a:pt x="347" y="314"/>
                    <a:pt x="354" y="324"/>
                  </a:cubicBezTo>
                  <a:cubicBezTo>
                    <a:pt x="353" y="334"/>
                    <a:pt x="353" y="344"/>
                    <a:pt x="353" y="354"/>
                  </a:cubicBezTo>
                  <a:cubicBezTo>
                    <a:pt x="353" y="354"/>
                    <a:pt x="353" y="354"/>
                    <a:pt x="353" y="354"/>
                  </a:cubicBezTo>
                  <a:cubicBezTo>
                    <a:pt x="351" y="356"/>
                    <a:pt x="349" y="359"/>
                    <a:pt x="347" y="361"/>
                  </a:cubicBezTo>
                  <a:cubicBezTo>
                    <a:pt x="347" y="361"/>
                    <a:pt x="347" y="361"/>
                    <a:pt x="347" y="361"/>
                  </a:cubicBezTo>
                  <a:cubicBezTo>
                    <a:pt x="330" y="373"/>
                    <a:pt x="340" y="391"/>
                    <a:pt x="346" y="398"/>
                  </a:cubicBezTo>
                  <a:cubicBezTo>
                    <a:pt x="368" y="419"/>
                    <a:pt x="341" y="416"/>
                    <a:pt x="336" y="423"/>
                  </a:cubicBezTo>
                  <a:cubicBezTo>
                    <a:pt x="332" y="421"/>
                    <a:pt x="329" y="420"/>
                    <a:pt x="327" y="420"/>
                  </a:cubicBezTo>
                  <a:cubicBezTo>
                    <a:pt x="319" y="420"/>
                    <a:pt x="314" y="428"/>
                    <a:pt x="308" y="431"/>
                  </a:cubicBezTo>
                  <a:cubicBezTo>
                    <a:pt x="290" y="441"/>
                    <a:pt x="279" y="446"/>
                    <a:pt x="269" y="446"/>
                  </a:cubicBezTo>
                  <a:cubicBezTo>
                    <a:pt x="258" y="446"/>
                    <a:pt x="248" y="438"/>
                    <a:pt x="230" y="420"/>
                  </a:cubicBezTo>
                  <a:cubicBezTo>
                    <a:pt x="227" y="416"/>
                    <a:pt x="225" y="412"/>
                    <a:pt x="222" y="407"/>
                  </a:cubicBezTo>
                  <a:cubicBezTo>
                    <a:pt x="231" y="401"/>
                    <a:pt x="242" y="399"/>
                    <a:pt x="252" y="399"/>
                  </a:cubicBezTo>
                  <a:cubicBezTo>
                    <a:pt x="260" y="399"/>
                    <a:pt x="268" y="400"/>
                    <a:pt x="276" y="401"/>
                  </a:cubicBezTo>
                  <a:cubicBezTo>
                    <a:pt x="279" y="401"/>
                    <a:pt x="283" y="402"/>
                    <a:pt x="287" y="402"/>
                  </a:cubicBezTo>
                  <a:cubicBezTo>
                    <a:pt x="292" y="402"/>
                    <a:pt x="297" y="401"/>
                    <a:pt x="302" y="399"/>
                  </a:cubicBezTo>
                  <a:cubicBezTo>
                    <a:pt x="311" y="395"/>
                    <a:pt x="327" y="398"/>
                    <a:pt x="326" y="384"/>
                  </a:cubicBezTo>
                  <a:cubicBezTo>
                    <a:pt x="325" y="372"/>
                    <a:pt x="313" y="365"/>
                    <a:pt x="303" y="365"/>
                  </a:cubicBezTo>
                  <a:cubicBezTo>
                    <a:pt x="302" y="365"/>
                    <a:pt x="300" y="365"/>
                    <a:pt x="299" y="365"/>
                  </a:cubicBezTo>
                  <a:cubicBezTo>
                    <a:pt x="294" y="366"/>
                    <a:pt x="289" y="366"/>
                    <a:pt x="285" y="366"/>
                  </a:cubicBezTo>
                  <a:cubicBezTo>
                    <a:pt x="277" y="366"/>
                    <a:pt x="270" y="366"/>
                    <a:pt x="263" y="365"/>
                  </a:cubicBezTo>
                  <a:cubicBezTo>
                    <a:pt x="256" y="364"/>
                    <a:pt x="249" y="363"/>
                    <a:pt x="242" y="363"/>
                  </a:cubicBezTo>
                  <a:cubicBezTo>
                    <a:pt x="235" y="363"/>
                    <a:pt x="228" y="364"/>
                    <a:pt x="220" y="366"/>
                  </a:cubicBezTo>
                  <a:cubicBezTo>
                    <a:pt x="219" y="368"/>
                    <a:pt x="218" y="370"/>
                    <a:pt x="217" y="371"/>
                  </a:cubicBezTo>
                  <a:cubicBezTo>
                    <a:pt x="216" y="372"/>
                    <a:pt x="215" y="374"/>
                    <a:pt x="213" y="374"/>
                  </a:cubicBezTo>
                  <a:cubicBezTo>
                    <a:pt x="215" y="374"/>
                    <a:pt x="216" y="372"/>
                    <a:pt x="217" y="371"/>
                  </a:cubicBezTo>
                  <a:cubicBezTo>
                    <a:pt x="218" y="370"/>
                    <a:pt x="219" y="368"/>
                    <a:pt x="220" y="366"/>
                  </a:cubicBezTo>
                  <a:cubicBezTo>
                    <a:pt x="215" y="364"/>
                    <a:pt x="210" y="363"/>
                    <a:pt x="204" y="363"/>
                  </a:cubicBezTo>
                  <a:cubicBezTo>
                    <a:pt x="202" y="363"/>
                    <a:pt x="199" y="363"/>
                    <a:pt x="197" y="364"/>
                  </a:cubicBezTo>
                  <a:cubicBezTo>
                    <a:pt x="195" y="363"/>
                    <a:pt x="193" y="363"/>
                    <a:pt x="191" y="363"/>
                  </a:cubicBezTo>
                  <a:cubicBezTo>
                    <a:pt x="172" y="361"/>
                    <a:pt x="151" y="356"/>
                    <a:pt x="152" y="336"/>
                  </a:cubicBezTo>
                  <a:cubicBezTo>
                    <a:pt x="152" y="318"/>
                    <a:pt x="175" y="319"/>
                    <a:pt x="190" y="316"/>
                  </a:cubicBezTo>
                  <a:cubicBezTo>
                    <a:pt x="191" y="317"/>
                    <a:pt x="193" y="317"/>
                    <a:pt x="194" y="317"/>
                  </a:cubicBezTo>
                  <a:moveTo>
                    <a:pt x="304" y="239"/>
                  </a:moveTo>
                  <a:cubicBezTo>
                    <a:pt x="311" y="239"/>
                    <a:pt x="317" y="239"/>
                    <a:pt x="323" y="237"/>
                  </a:cubicBezTo>
                  <a:cubicBezTo>
                    <a:pt x="326" y="239"/>
                    <a:pt x="330" y="240"/>
                    <a:pt x="334" y="240"/>
                  </a:cubicBezTo>
                  <a:cubicBezTo>
                    <a:pt x="337" y="240"/>
                    <a:pt x="340" y="239"/>
                    <a:pt x="343" y="239"/>
                  </a:cubicBezTo>
                  <a:cubicBezTo>
                    <a:pt x="346" y="239"/>
                    <a:pt x="349" y="238"/>
                    <a:pt x="352" y="238"/>
                  </a:cubicBezTo>
                  <a:cubicBezTo>
                    <a:pt x="355" y="238"/>
                    <a:pt x="357" y="238"/>
                    <a:pt x="359" y="239"/>
                  </a:cubicBezTo>
                  <a:cubicBezTo>
                    <a:pt x="360" y="262"/>
                    <a:pt x="359" y="285"/>
                    <a:pt x="328" y="289"/>
                  </a:cubicBezTo>
                  <a:cubicBezTo>
                    <a:pt x="328" y="289"/>
                    <a:pt x="328" y="289"/>
                    <a:pt x="327" y="289"/>
                  </a:cubicBezTo>
                  <a:cubicBezTo>
                    <a:pt x="324" y="289"/>
                    <a:pt x="320" y="288"/>
                    <a:pt x="317" y="288"/>
                  </a:cubicBezTo>
                  <a:cubicBezTo>
                    <a:pt x="313" y="287"/>
                    <a:pt x="310" y="286"/>
                    <a:pt x="306" y="286"/>
                  </a:cubicBezTo>
                  <a:cubicBezTo>
                    <a:pt x="301" y="286"/>
                    <a:pt x="296" y="288"/>
                    <a:pt x="291" y="292"/>
                  </a:cubicBezTo>
                  <a:cubicBezTo>
                    <a:pt x="288" y="290"/>
                    <a:pt x="286" y="289"/>
                    <a:pt x="283" y="287"/>
                  </a:cubicBezTo>
                  <a:cubicBezTo>
                    <a:pt x="271" y="280"/>
                    <a:pt x="259" y="278"/>
                    <a:pt x="247" y="278"/>
                  </a:cubicBezTo>
                  <a:cubicBezTo>
                    <a:pt x="231" y="278"/>
                    <a:pt x="214" y="282"/>
                    <a:pt x="197" y="284"/>
                  </a:cubicBezTo>
                  <a:cubicBezTo>
                    <a:pt x="194" y="284"/>
                    <a:pt x="191" y="284"/>
                    <a:pt x="188" y="284"/>
                  </a:cubicBezTo>
                  <a:cubicBezTo>
                    <a:pt x="174" y="284"/>
                    <a:pt x="162" y="281"/>
                    <a:pt x="148" y="280"/>
                  </a:cubicBezTo>
                  <a:cubicBezTo>
                    <a:pt x="145" y="273"/>
                    <a:pt x="141" y="266"/>
                    <a:pt x="143" y="258"/>
                  </a:cubicBezTo>
                  <a:cubicBezTo>
                    <a:pt x="167" y="245"/>
                    <a:pt x="193" y="241"/>
                    <a:pt x="220" y="241"/>
                  </a:cubicBezTo>
                  <a:cubicBezTo>
                    <a:pt x="225" y="241"/>
                    <a:pt x="230" y="241"/>
                    <a:pt x="236" y="242"/>
                  </a:cubicBezTo>
                  <a:cubicBezTo>
                    <a:pt x="242" y="242"/>
                    <a:pt x="249" y="242"/>
                    <a:pt x="256" y="242"/>
                  </a:cubicBezTo>
                  <a:cubicBezTo>
                    <a:pt x="266" y="242"/>
                    <a:pt x="276" y="241"/>
                    <a:pt x="286" y="237"/>
                  </a:cubicBezTo>
                  <a:cubicBezTo>
                    <a:pt x="292" y="239"/>
                    <a:pt x="298" y="239"/>
                    <a:pt x="304" y="239"/>
                  </a:cubicBezTo>
                  <a:moveTo>
                    <a:pt x="121" y="177"/>
                  </a:moveTo>
                  <a:cubicBezTo>
                    <a:pt x="121" y="176"/>
                    <a:pt x="121" y="175"/>
                    <a:pt x="122" y="174"/>
                  </a:cubicBezTo>
                  <a:cubicBezTo>
                    <a:pt x="121" y="175"/>
                    <a:pt x="121" y="176"/>
                    <a:pt x="121" y="177"/>
                  </a:cubicBezTo>
                  <a:moveTo>
                    <a:pt x="257" y="167"/>
                  </a:moveTo>
                  <a:cubicBezTo>
                    <a:pt x="261" y="167"/>
                    <a:pt x="265" y="166"/>
                    <a:pt x="268" y="161"/>
                  </a:cubicBezTo>
                  <a:cubicBezTo>
                    <a:pt x="298" y="161"/>
                    <a:pt x="329" y="161"/>
                    <a:pt x="359" y="161"/>
                  </a:cubicBezTo>
                  <a:cubicBezTo>
                    <a:pt x="371" y="179"/>
                    <a:pt x="364" y="191"/>
                    <a:pt x="346" y="199"/>
                  </a:cubicBezTo>
                  <a:cubicBezTo>
                    <a:pt x="331" y="198"/>
                    <a:pt x="316" y="197"/>
                    <a:pt x="301" y="197"/>
                  </a:cubicBezTo>
                  <a:cubicBezTo>
                    <a:pt x="286" y="197"/>
                    <a:pt x="272" y="198"/>
                    <a:pt x="257" y="199"/>
                  </a:cubicBezTo>
                  <a:cubicBezTo>
                    <a:pt x="256" y="199"/>
                    <a:pt x="255" y="199"/>
                    <a:pt x="254" y="199"/>
                  </a:cubicBezTo>
                  <a:cubicBezTo>
                    <a:pt x="250" y="199"/>
                    <a:pt x="247" y="200"/>
                    <a:pt x="245" y="204"/>
                  </a:cubicBezTo>
                  <a:cubicBezTo>
                    <a:pt x="244" y="204"/>
                    <a:pt x="244" y="204"/>
                    <a:pt x="244" y="204"/>
                  </a:cubicBezTo>
                  <a:cubicBezTo>
                    <a:pt x="208" y="204"/>
                    <a:pt x="172" y="197"/>
                    <a:pt x="137" y="191"/>
                  </a:cubicBezTo>
                  <a:cubicBezTo>
                    <a:pt x="130" y="178"/>
                    <a:pt x="144" y="176"/>
                    <a:pt x="148" y="169"/>
                  </a:cubicBezTo>
                  <a:cubicBezTo>
                    <a:pt x="166" y="168"/>
                    <a:pt x="184" y="167"/>
                    <a:pt x="202" y="166"/>
                  </a:cubicBezTo>
                  <a:cubicBezTo>
                    <a:pt x="212" y="166"/>
                    <a:pt x="222" y="166"/>
                    <a:pt x="232" y="166"/>
                  </a:cubicBezTo>
                  <a:cubicBezTo>
                    <a:pt x="238" y="166"/>
                    <a:pt x="244" y="166"/>
                    <a:pt x="250" y="166"/>
                  </a:cubicBezTo>
                  <a:cubicBezTo>
                    <a:pt x="253" y="167"/>
                    <a:pt x="255" y="167"/>
                    <a:pt x="257" y="167"/>
                  </a:cubicBezTo>
                  <a:moveTo>
                    <a:pt x="222" y="0"/>
                  </a:moveTo>
                  <a:cubicBezTo>
                    <a:pt x="203" y="0"/>
                    <a:pt x="191" y="10"/>
                    <a:pt x="187" y="30"/>
                  </a:cubicBezTo>
                  <a:cubicBezTo>
                    <a:pt x="180" y="60"/>
                    <a:pt x="194" y="82"/>
                    <a:pt x="216" y="101"/>
                  </a:cubicBezTo>
                  <a:cubicBezTo>
                    <a:pt x="215" y="114"/>
                    <a:pt x="209" y="116"/>
                    <a:pt x="201" y="116"/>
                  </a:cubicBezTo>
                  <a:cubicBezTo>
                    <a:pt x="199" y="116"/>
                    <a:pt x="197" y="116"/>
                    <a:pt x="195" y="116"/>
                  </a:cubicBezTo>
                  <a:cubicBezTo>
                    <a:pt x="193" y="116"/>
                    <a:pt x="191" y="116"/>
                    <a:pt x="189" y="116"/>
                  </a:cubicBezTo>
                  <a:cubicBezTo>
                    <a:pt x="187" y="116"/>
                    <a:pt x="185" y="116"/>
                    <a:pt x="184" y="116"/>
                  </a:cubicBezTo>
                  <a:cubicBezTo>
                    <a:pt x="176" y="115"/>
                    <a:pt x="168" y="114"/>
                    <a:pt x="160" y="113"/>
                  </a:cubicBezTo>
                  <a:cubicBezTo>
                    <a:pt x="155" y="110"/>
                    <a:pt x="149" y="107"/>
                    <a:pt x="143" y="107"/>
                  </a:cubicBezTo>
                  <a:cubicBezTo>
                    <a:pt x="141" y="107"/>
                    <a:pt x="138" y="108"/>
                    <a:pt x="136" y="109"/>
                  </a:cubicBezTo>
                  <a:cubicBezTo>
                    <a:pt x="132" y="108"/>
                    <a:pt x="128" y="108"/>
                    <a:pt x="124" y="108"/>
                  </a:cubicBezTo>
                  <a:cubicBezTo>
                    <a:pt x="116" y="105"/>
                    <a:pt x="107" y="103"/>
                    <a:pt x="98" y="103"/>
                  </a:cubicBezTo>
                  <a:cubicBezTo>
                    <a:pt x="77" y="103"/>
                    <a:pt x="57" y="111"/>
                    <a:pt x="49" y="123"/>
                  </a:cubicBezTo>
                  <a:cubicBezTo>
                    <a:pt x="30" y="153"/>
                    <a:pt x="49" y="170"/>
                    <a:pt x="72" y="186"/>
                  </a:cubicBezTo>
                  <a:cubicBezTo>
                    <a:pt x="75" y="188"/>
                    <a:pt x="78" y="191"/>
                    <a:pt x="81" y="194"/>
                  </a:cubicBezTo>
                  <a:cubicBezTo>
                    <a:pt x="78" y="208"/>
                    <a:pt x="82" y="221"/>
                    <a:pt x="87" y="233"/>
                  </a:cubicBezTo>
                  <a:cubicBezTo>
                    <a:pt x="93" y="252"/>
                    <a:pt x="99" y="270"/>
                    <a:pt x="105" y="288"/>
                  </a:cubicBezTo>
                  <a:cubicBezTo>
                    <a:pt x="102" y="302"/>
                    <a:pt x="103" y="315"/>
                    <a:pt x="105" y="329"/>
                  </a:cubicBezTo>
                  <a:cubicBezTo>
                    <a:pt x="103" y="342"/>
                    <a:pt x="114" y="353"/>
                    <a:pt x="106" y="366"/>
                  </a:cubicBezTo>
                  <a:cubicBezTo>
                    <a:pt x="74" y="374"/>
                    <a:pt x="85" y="391"/>
                    <a:pt x="98" y="409"/>
                  </a:cubicBezTo>
                  <a:cubicBezTo>
                    <a:pt x="110" y="416"/>
                    <a:pt x="122" y="422"/>
                    <a:pt x="135" y="422"/>
                  </a:cubicBezTo>
                  <a:cubicBezTo>
                    <a:pt x="138" y="422"/>
                    <a:pt x="140" y="422"/>
                    <a:pt x="142" y="421"/>
                  </a:cubicBezTo>
                  <a:cubicBezTo>
                    <a:pt x="146" y="421"/>
                    <a:pt x="150" y="421"/>
                    <a:pt x="154" y="421"/>
                  </a:cubicBezTo>
                  <a:cubicBezTo>
                    <a:pt x="158" y="423"/>
                    <a:pt x="162" y="425"/>
                    <a:pt x="166" y="426"/>
                  </a:cubicBezTo>
                  <a:cubicBezTo>
                    <a:pt x="166" y="428"/>
                    <a:pt x="167" y="428"/>
                    <a:pt x="169" y="428"/>
                  </a:cubicBezTo>
                  <a:cubicBezTo>
                    <a:pt x="169" y="428"/>
                    <a:pt x="169" y="428"/>
                    <a:pt x="169" y="428"/>
                  </a:cubicBezTo>
                  <a:cubicBezTo>
                    <a:pt x="184" y="438"/>
                    <a:pt x="199" y="447"/>
                    <a:pt x="214" y="457"/>
                  </a:cubicBezTo>
                  <a:cubicBezTo>
                    <a:pt x="215" y="459"/>
                    <a:pt x="216" y="460"/>
                    <a:pt x="218" y="462"/>
                  </a:cubicBezTo>
                  <a:cubicBezTo>
                    <a:pt x="217" y="464"/>
                    <a:pt x="216" y="467"/>
                    <a:pt x="215" y="470"/>
                  </a:cubicBezTo>
                  <a:cubicBezTo>
                    <a:pt x="197" y="470"/>
                    <a:pt x="178" y="469"/>
                    <a:pt x="160" y="469"/>
                  </a:cubicBezTo>
                  <a:cubicBezTo>
                    <a:pt x="132" y="465"/>
                    <a:pt x="104" y="454"/>
                    <a:pt x="76" y="454"/>
                  </a:cubicBezTo>
                  <a:cubicBezTo>
                    <a:pt x="63" y="454"/>
                    <a:pt x="51" y="456"/>
                    <a:pt x="38" y="461"/>
                  </a:cubicBezTo>
                  <a:cubicBezTo>
                    <a:pt x="16" y="470"/>
                    <a:pt x="0" y="494"/>
                    <a:pt x="5" y="515"/>
                  </a:cubicBezTo>
                  <a:cubicBezTo>
                    <a:pt x="6" y="523"/>
                    <a:pt x="10" y="532"/>
                    <a:pt x="17" y="532"/>
                  </a:cubicBezTo>
                  <a:cubicBezTo>
                    <a:pt x="19" y="532"/>
                    <a:pt x="20" y="532"/>
                    <a:pt x="21" y="532"/>
                  </a:cubicBezTo>
                  <a:cubicBezTo>
                    <a:pt x="35" y="527"/>
                    <a:pt x="52" y="533"/>
                    <a:pt x="64" y="520"/>
                  </a:cubicBezTo>
                  <a:cubicBezTo>
                    <a:pt x="68" y="521"/>
                    <a:pt x="72" y="522"/>
                    <a:pt x="76" y="522"/>
                  </a:cubicBezTo>
                  <a:cubicBezTo>
                    <a:pt x="88" y="522"/>
                    <a:pt x="100" y="518"/>
                    <a:pt x="111" y="512"/>
                  </a:cubicBezTo>
                  <a:cubicBezTo>
                    <a:pt x="116" y="512"/>
                    <a:pt x="120" y="512"/>
                    <a:pt x="125" y="512"/>
                  </a:cubicBezTo>
                  <a:cubicBezTo>
                    <a:pt x="131" y="513"/>
                    <a:pt x="136" y="514"/>
                    <a:pt x="142" y="515"/>
                  </a:cubicBezTo>
                  <a:cubicBezTo>
                    <a:pt x="146" y="518"/>
                    <a:pt x="150" y="520"/>
                    <a:pt x="154" y="520"/>
                  </a:cubicBezTo>
                  <a:cubicBezTo>
                    <a:pt x="159" y="520"/>
                    <a:pt x="165" y="516"/>
                    <a:pt x="170" y="512"/>
                  </a:cubicBezTo>
                  <a:cubicBezTo>
                    <a:pt x="177" y="512"/>
                    <a:pt x="183" y="511"/>
                    <a:pt x="190" y="511"/>
                  </a:cubicBezTo>
                  <a:cubicBezTo>
                    <a:pt x="193" y="513"/>
                    <a:pt x="197" y="514"/>
                    <a:pt x="201" y="514"/>
                  </a:cubicBezTo>
                  <a:cubicBezTo>
                    <a:pt x="203" y="514"/>
                    <a:pt x="206" y="513"/>
                    <a:pt x="209" y="512"/>
                  </a:cubicBezTo>
                  <a:cubicBezTo>
                    <a:pt x="213" y="513"/>
                    <a:pt x="217" y="513"/>
                    <a:pt x="222" y="513"/>
                  </a:cubicBezTo>
                  <a:cubicBezTo>
                    <a:pt x="225" y="513"/>
                    <a:pt x="228" y="513"/>
                    <a:pt x="231" y="513"/>
                  </a:cubicBezTo>
                  <a:cubicBezTo>
                    <a:pt x="234" y="513"/>
                    <a:pt x="237" y="513"/>
                    <a:pt x="240" y="513"/>
                  </a:cubicBezTo>
                  <a:cubicBezTo>
                    <a:pt x="249" y="513"/>
                    <a:pt x="258" y="514"/>
                    <a:pt x="266" y="523"/>
                  </a:cubicBezTo>
                  <a:cubicBezTo>
                    <a:pt x="267" y="524"/>
                    <a:pt x="267" y="526"/>
                    <a:pt x="266" y="528"/>
                  </a:cubicBezTo>
                  <a:cubicBezTo>
                    <a:pt x="261" y="534"/>
                    <a:pt x="263" y="539"/>
                    <a:pt x="268" y="543"/>
                  </a:cubicBezTo>
                  <a:cubicBezTo>
                    <a:pt x="257" y="572"/>
                    <a:pt x="246" y="601"/>
                    <a:pt x="235" y="629"/>
                  </a:cubicBezTo>
                  <a:cubicBezTo>
                    <a:pt x="234" y="629"/>
                    <a:pt x="233" y="630"/>
                    <a:pt x="232" y="631"/>
                  </a:cubicBezTo>
                  <a:cubicBezTo>
                    <a:pt x="224" y="633"/>
                    <a:pt x="222" y="641"/>
                    <a:pt x="219" y="648"/>
                  </a:cubicBezTo>
                  <a:cubicBezTo>
                    <a:pt x="219" y="648"/>
                    <a:pt x="219" y="648"/>
                    <a:pt x="219" y="648"/>
                  </a:cubicBezTo>
                  <a:cubicBezTo>
                    <a:pt x="211" y="652"/>
                    <a:pt x="204" y="657"/>
                    <a:pt x="196" y="661"/>
                  </a:cubicBezTo>
                  <a:cubicBezTo>
                    <a:pt x="196" y="662"/>
                    <a:pt x="195" y="664"/>
                    <a:pt x="195" y="665"/>
                  </a:cubicBezTo>
                  <a:cubicBezTo>
                    <a:pt x="195" y="664"/>
                    <a:pt x="196" y="662"/>
                    <a:pt x="196" y="661"/>
                  </a:cubicBezTo>
                  <a:cubicBezTo>
                    <a:pt x="190" y="663"/>
                    <a:pt x="186" y="667"/>
                    <a:pt x="184" y="673"/>
                  </a:cubicBezTo>
                  <a:cubicBezTo>
                    <a:pt x="144" y="682"/>
                    <a:pt x="102" y="686"/>
                    <a:pt x="69" y="716"/>
                  </a:cubicBezTo>
                  <a:cubicBezTo>
                    <a:pt x="56" y="727"/>
                    <a:pt x="50" y="739"/>
                    <a:pt x="49" y="753"/>
                  </a:cubicBezTo>
                  <a:cubicBezTo>
                    <a:pt x="48" y="760"/>
                    <a:pt x="53" y="761"/>
                    <a:pt x="59" y="761"/>
                  </a:cubicBezTo>
                  <a:cubicBezTo>
                    <a:pt x="62" y="761"/>
                    <a:pt x="65" y="761"/>
                    <a:pt x="68" y="760"/>
                  </a:cubicBezTo>
                  <a:cubicBezTo>
                    <a:pt x="127" y="749"/>
                    <a:pt x="185" y="731"/>
                    <a:pt x="240" y="707"/>
                  </a:cubicBezTo>
                  <a:cubicBezTo>
                    <a:pt x="247" y="703"/>
                    <a:pt x="247" y="697"/>
                    <a:pt x="248" y="690"/>
                  </a:cubicBezTo>
                  <a:cubicBezTo>
                    <a:pt x="254" y="680"/>
                    <a:pt x="265" y="673"/>
                    <a:pt x="268" y="660"/>
                  </a:cubicBezTo>
                  <a:cubicBezTo>
                    <a:pt x="277" y="650"/>
                    <a:pt x="287" y="639"/>
                    <a:pt x="291" y="624"/>
                  </a:cubicBezTo>
                  <a:cubicBezTo>
                    <a:pt x="294" y="603"/>
                    <a:pt x="297" y="583"/>
                    <a:pt x="300" y="562"/>
                  </a:cubicBezTo>
                  <a:cubicBezTo>
                    <a:pt x="313" y="550"/>
                    <a:pt x="300" y="539"/>
                    <a:pt x="300" y="528"/>
                  </a:cubicBezTo>
                  <a:cubicBezTo>
                    <a:pt x="301" y="523"/>
                    <a:pt x="302" y="518"/>
                    <a:pt x="304" y="514"/>
                  </a:cubicBezTo>
                  <a:cubicBezTo>
                    <a:pt x="308" y="513"/>
                    <a:pt x="312" y="512"/>
                    <a:pt x="317" y="511"/>
                  </a:cubicBezTo>
                  <a:cubicBezTo>
                    <a:pt x="316" y="510"/>
                    <a:pt x="315" y="510"/>
                    <a:pt x="314" y="509"/>
                  </a:cubicBezTo>
                  <a:cubicBezTo>
                    <a:pt x="313" y="509"/>
                    <a:pt x="313" y="509"/>
                    <a:pt x="312" y="508"/>
                  </a:cubicBezTo>
                  <a:cubicBezTo>
                    <a:pt x="313" y="509"/>
                    <a:pt x="313" y="509"/>
                    <a:pt x="314" y="509"/>
                  </a:cubicBezTo>
                  <a:cubicBezTo>
                    <a:pt x="315" y="510"/>
                    <a:pt x="316" y="510"/>
                    <a:pt x="317" y="511"/>
                  </a:cubicBezTo>
                  <a:cubicBezTo>
                    <a:pt x="341" y="512"/>
                    <a:pt x="365" y="513"/>
                    <a:pt x="389" y="513"/>
                  </a:cubicBezTo>
                  <a:cubicBezTo>
                    <a:pt x="398" y="518"/>
                    <a:pt x="406" y="521"/>
                    <a:pt x="414" y="521"/>
                  </a:cubicBezTo>
                  <a:cubicBezTo>
                    <a:pt x="421" y="521"/>
                    <a:pt x="429" y="519"/>
                    <a:pt x="436" y="514"/>
                  </a:cubicBezTo>
                  <a:cubicBezTo>
                    <a:pt x="449" y="513"/>
                    <a:pt x="462" y="515"/>
                    <a:pt x="472" y="506"/>
                  </a:cubicBezTo>
                  <a:cubicBezTo>
                    <a:pt x="474" y="506"/>
                    <a:pt x="475" y="506"/>
                    <a:pt x="476" y="506"/>
                  </a:cubicBezTo>
                  <a:cubicBezTo>
                    <a:pt x="481" y="506"/>
                    <a:pt x="485" y="505"/>
                    <a:pt x="487" y="499"/>
                  </a:cubicBezTo>
                  <a:cubicBezTo>
                    <a:pt x="499" y="499"/>
                    <a:pt x="511" y="498"/>
                    <a:pt x="522" y="498"/>
                  </a:cubicBezTo>
                  <a:cubicBezTo>
                    <a:pt x="525" y="498"/>
                    <a:pt x="527" y="498"/>
                    <a:pt x="529" y="498"/>
                  </a:cubicBezTo>
                  <a:cubicBezTo>
                    <a:pt x="532" y="498"/>
                    <a:pt x="535" y="498"/>
                    <a:pt x="537" y="498"/>
                  </a:cubicBezTo>
                  <a:cubicBezTo>
                    <a:pt x="555" y="498"/>
                    <a:pt x="572" y="496"/>
                    <a:pt x="588" y="489"/>
                  </a:cubicBezTo>
                  <a:cubicBezTo>
                    <a:pt x="606" y="482"/>
                    <a:pt x="606" y="462"/>
                    <a:pt x="608" y="449"/>
                  </a:cubicBezTo>
                  <a:cubicBezTo>
                    <a:pt x="610" y="439"/>
                    <a:pt x="590" y="438"/>
                    <a:pt x="578" y="438"/>
                  </a:cubicBezTo>
                  <a:cubicBezTo>
                    <a:pt x="574" y="438"/>
                    <a:pt x="569" y="438"/>
                    <a:pt x="565" y="438"/>
                  </a:cubicBezTo>
                  <a:cubicBezTo>
                    <a:pt x="526" y="438"/>
                    <a:pt x="487" y="442"/>
                    <a:pt x="448" y="451"/>
                  </a:cubicBezTo>
                  <a:cubicBezTo>
                    <a:pt x="433" y="455"/>
                    <a:pt x="417" y="456"/>
                    <a:pt x="402" y="456"/>
                  </a:cubicBezTo>
                  <a:cubicBezTo>
                    <a:pt x="388" y="456"/>
                    <a:pt x="373" y="455"/>
                    <a:pt x="359" y="453"/>
                  </a:cubicBezTo>
                  <a:cubicBezTo>
                    <a:pt x="370" y="430"/>
                    <a:pt x="391" y="431"/>
                    <a:pt x="406" y="423"/>
                  </a:cubicBezTo>
                  <a:cubicBezTo>
                    <a:pt x="423" y="414"/>
                    <a:pt x="442" y="406"/>
                    <a:pt x="441" y="383"/>
                  </a:cubicBezTo>
                  <a:cubicBezTo>
                    <a:pt x="440" y="360"/>
                    <a:pt x="421" y="356"/>
                    <a:pt x="403" y="351"/>
                  </a:cubicBezTo>
                  <a:cubicBezTo>
                    <a:pt x="400" y="351"/>
                    <a:pt x="398" y="349"/>
                    <a:pt x="395" y="347"/>
                  </a:cubicBezTo>
                  <a:cubicBezTo>
                    <a:pt x="390" y="326"/>
                    <a:pt x="407" y="308"/>
                    <a:pt x="404" y="287"/>
                  </a:cubicBezTo>
                  <a:cubicBezTo>
                    <a:pt x="404" y="271"/>
                    <a:pt x="404" y="255"/>
                    <a:pt x="405" y="239"/>
                  </a:cubicBezTo>
                  <a:cubicBezTo>
                    <a:pt x="416" y="224"/>
                    <a:pt x="404" y="206"/>
                    <a:pt x="411" y="191"/>
                  </a:cubicBezTo>
                  <a:cubicBezTo>
                    <a:pt x="411" y="185"/>
                    <a:pt x="410" y="179"/>
                    <a:pt x="410" y="174"/>
                  </a:cubicBezTo>
                  <a:cubicBezTo>
                    <a:pt x="411" y="170"/>
                    <a:pt x="412" y="166"/>
                    <a:pt x="413" y="162"/>
                  </a:cubicBezTo>
                  <a:cubicBezTo>
                    <a:pt x="439" y="162"/>
                    <a:pt x="461" y="156"/>
                    <a:pt x="466" y="125"/>
                  </a:cubicBezTo>
                  <a:cubicBezTo>
                    <a:pt x="471" y="117"/>
                    <a:pt x="469" y="112"/>
                    <a:pt x="460" y="109"/>
                  </a:cubicBezTo>
                  <a:cubicBezTo>
                    <a:pt x="443" y="108"/>
                    <a:pt x="426" y="107"/>
                    <a:pt x="408" y="107"/>
                  </a:cubicBezTo>
                  <a:cubicBezTo>
                    <a:pt x="392" y="107"/>
                    <a:pt x="375" y="108"/>
                    <a:pt x="359" y="110"/>
                  </a:cubicBezTo>
                  <a:cubicBezTo>
                    <a:pt x="354" y="109"/>
                    <a:pt x="350" y="108"/>
                    <a:pt x="346" y="108"/>
                  </a:cubicBezTo>
                  <a:cubicBezTo>
                    <a:pt x="338" y="108"/>
                    <a:pt x="330" y="110"/>
                    <a:pt x="323" y="114"/>
                  </a:cubicBezTo>
                  <a:cubicBezTo>
                    <a:pt x="299" y="113"/>
                    <a:pt x="276" y="113"/>
                    <a:pt x="253" y="112"/>
                  </a:cubicBezTo>
                  <a:cubicBezTo>
                    <a:pt x="253" y="110"/>
                    <a:pt x="253" y="109"/>
                    <a:pt x="252" y="107"/>
                  </a:cubicBezTo>
                  <a:cubicBezTo>
                    <a:pt x="263" y="95"/>
                    <a:pt x="276" y="83"/>
                    <a:pt x="281" y="66"/>
                  </a:cubicBezTo>
                  <a:cubicBezTo>
                    <a:pt x="290" y="39"/>
                    <a:pt x="272" y="10"/>
                    <a:pt x="242" y="3"/>
                  </a:cubicBezTo>
                  <a:cubicBezTo>
                    <a:pt x="235" y="1"/>
                    <a:pt x="228" y="0"/>
                    <a:pt x="22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83" name="Freeform 41"/>
            <p:cNvSpPr/>
            <p:nvPr/>
          </p:nvSpPr>
          <p:spPr bwMode="auto">
            <a:xfrm>
              <a:off x="9936163" y="47575788"/>
              <a:ext cx="452438" cy="1485900"/>
            </a:xfrm>
            <a:custGeom>
              <a:avLst/>
              <a:gdLst>
                <a:gd name="T0" fmla="*/ 177 w 209"/>
                <a:gd name="T1" fmla="*/ 0 h 687"/>
                <a:gd name="T2" fmla="*/ 153 w 209"/>
                <a:gd name="T3" fmla="*/ 8 h 687"/>
                <a:gd name="T4" fmla="*/ 57 w 209"/>
                <a:gd name="T5" fmla="*/ 44 h 687"/>
                <a:gd name="T6" fmla="*/ 30 w 209"/>
                <a:gd name="T7" fmla="*/ 53 h 687"/>
                <a:gd name="T8" fmla="*/ 14 w 209"/>
                <a:gd name="T9" fmla="*/ 66 h 687"/>
                <a:gd name="T10" fmla="*/ 15 w 209"/>
                <a:gd name="T11" fmla="*/ 103 h 687"/>
                <a:gd name="T12" fmla="*/ 23 w 209"/>
                <a:gd name="T13" fmla="*/ 120 h 687"/>
                <a:gd name="T14" fmla="*/ 32 w 209"/>
                <a:gd name="T15" fmla="*/ 119 h 687"/>
                <a:gd name="T16" fmla="*/ 94 w 209"/>
                <a:gd name="T17" fmla="*/ 138 h 687"/>
                <a:gd name="T18" fmla="*/ 98 w 209"/>
                <a:gd name="T19" fmla="*/ 156 h 687"/>
                <a:gd name="T20" fmla="*/ 98 w 209"/>
                <a:gd name="T21" fmla="*/ 168 h 687"/>
                <a:gd name="T22" fmla="*/ 105 w 209"/>
                <a:gd name="T23" fmla="*/ 246 h 687"/>
                <a:gd name="T24" fmla="*/ 114 w 209"/>
                <a:gd name="T25" fmla="*/ 360 h 687"/>
                <a:gd name="T26" fmla="*/ 121 w 209"/>
                <a:gd name="T27" fmla="*/ 376 h 687"/>
                <a:gd name="T28" fmla="*/ 120 w 209"/>
                <a:gd name="T29" fmla="*/ 402 h 687"/>
                <a:gd name="T30" fmla="*/ 121 w 209"/>
                <a:gd name="T31" fmla="*/ 542 h 687"/>
                <a:gd name="T32" fmla="*/ 128 w 209"/>
                <a:gd name="T33" fmla="*/ 565 h 687"/>
                <a:gd name="T34" fmla="*/ 133 w 209"/>
                <a:gd name="T35" fmla="*/ 642 h 687"/>
                <a:gd name="T36" fmla="*/ 180 w 209"/>
                <a:gd name="T37" fmla="*/ 687 h 687"/>
                <a:gd name="T38" fmla="*/ 180 w 209"/>
                <a:gd name="T39" fmla="*/ 687 h 687"/>
                <a:gd name="T40" fmla="*/ 188 w 209"/>
                <a:gd name="T41" fmla="*/ 668 h 687"/>
                <a:gd name="T42" fmla="*/ 170 w 209"/>
                <a:gd name="T43" fmla="*/ 481 h 687"/>
                <a:gd name="T44" fmla="*/ 162 w 209"/>
                <a:gd name="T45" fmla="*/ 379 h 687"/>
                <a:gd name="T46" fmla="*/ 161 w 209"/>
                <a:gd name="T47" fmla="*/ 367 h 687"/>
                <a:gd name="T48" fmla="*/ 156 w 209"/>
                <a:gd name="T49" fmla="*/ 338 h 687"/>
                <a:gd name="T50" fmla="*/ 154 w 209"/>
                <a:gd name="T51" fmla="*/ 319 h 687"/>
                <a:gd name="T52" fmla="*/ 155 w 209"/>
                <a:gd name="T53" fmla="*/ 306 h 687"/>
                <a:gd name="T54" fmla="*/ 153 w 209"/>
                <a:gd name="T55" fmla="*/ 295 h 687"/>
                <a:gd name="T56" fmla="*/ 148 w 209"/>
                <a:gd name="T57" fmla="*/ 282 h 687"/>
                <a:gd name="T58" fmla="*/ 147 w 209"/>
                <a:gd name="T59" fmla="*/ 271 h 687"/>
                <a:gd name="T60" fmla="*/ 147 w 209"/>
                <a:gd name="T61" fmla="*/ 186 h 687"/>
                <a:gd name="T62" fmla="*/ 147 w 209"/>
                <a:gd name="T63" fmla="*/ 120 h 687"/>
                <a:gd name="T64" fmla="*/ 154 w 209"/>
                <a:gd name="T65" fmla="*/ 109 h 687"/>
                <a:gd name="T66" fmla="*/ 193 w 209"/>
                <a:gd name="T67" fmla="*/ 51 h 687"/>
                <a:gd name="T68" fmla="*/ 197 w 209"/>
                <a:gd name="T69" fmla="*/ 9 h 687"/>
                <a:gd name="T70" fmla="*/ 177 w 209"/>
                <a:gd name="T71"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9" h="687">
                  <a:moveTo>
                    <a:pt x="177" y="0"/>
                  </a:moveTo>
                  <a:cubicBezTo>
                    <a:pt x="169" y="0"/>
                    <a:pt x="161" y="4"/>
                    <a:pt x="153" y="8"/>
                  </a:cubicBezTo>
                  <a:cubicBezTo>
                    <a:pt x="123" y="25"/>
                    <a:pt x="84" y="18"/>
                    <a:pt x="57" y="44"/>
                  </a:cubicBezTo>
                  <a:cubicBezTo>
                    <a:pt x="48" y="47"/>
                    <a:pt x="36" y="43"/>
                    <a:pt x="30" y="53"/>
                  </a:cubicBezTo>
                  <a:cubicBezTo>
                    <a:pt x="22" y="54"/>
                    <a:pt x="17" y="59"/>
                    <a:pt x="14" y="66"/>
                  </a:cubicBezTo>
                  <a:cubicBezTo>
                    <a:pt x="0" y="78"/>
                    <a:pt x="26" y="87"/>
                    <a:pt x="15" y="103"/>
                  </a:cubicBezTo>
                  <a:cubicBezTo>
                    <a:pt x="6" y="116"/>
                    <a:pt x="13" y="120"/>
                    <a:pt x="23" y="120"/>
                  </a:cubicBezTo>
                  <a:cubicBezTo>
                    <a:pt x="26" y="120"/>
                    <a:pt x="29" y="119"/>
                    <a:pt x="32" y="119"/>
                  </a:cubicBezTo>
                  <a:cubicBezTo>
                    <a:pt x="53" y="125"/>
                    <a:pt x="79" y="115"/>
                    <a:pt x="94" y="138"/>
                  </a:cubicBezTo>
                  <a:cubicBezTo>
                    <a:pt x="96" y="144"/>
                    <a:pt x="97" y="150"/>
                    <a:pt x="98" y="156"/>
                  </a:cubicBezTo>
                  <a:cubicBezTo>
                    <a:pt x="98" y="160"/>
                    <a:pt x="98" y="164"/>
                    <a:pt x="98" y="168"/>
                  </a:cubicBezTo>
                  <a:cubicBezTo>
                    <a:pt x="100" y="194"/>
                    <a:pt x="103" y="220"/>
                    <a:pt x="105" y="246"/>
                  </a:cubicBezTo>
                  <a:cubicBezTo>
                    <a:pt x="101" y="285"/>
                    <a:pt x="106" y="323"/>
                    <a:pt x="114" y="360"/>
                  </a:cubicBezTo>
                  <a:cubicBezTo>
                    <a:pt x="114" y="367"/>
                    <a:pt x="116" y="372"/>
                    <a:pt x="121" y="376"/>
                  </a:cubicBezTo>
                  <a:cubicBezTo>
                    <a:pt x="119" y="385"/>
                    <a:pt x="117" y="394"/>
                    <a:pt x="120" y="402"/>
                  </a:cubicBezTo>
                  <a:cubicBezTo>
                    <a:pt x="117" y="449"/>
                    <a:pt x="116" y="496"/>
                    <a:pt x="121" y="542"/>
                  </a:cubicBezTo>
                  <a:cubicBezTo>
                    <a:pt x="119" y="551"/>
                    <a:pt x="124" y="558"/>
                    <a:pt x="128" y="565"/>
                  </a:cubicBezTo>
                  <a:cubicBezTo>
                    <a:pt x="121" y="591"/>
                    <a:pt x="131" y="616"/>
                    <a:pt x="133" y="642"/>
                  </a:cubicBezTo>
                  <a:cubicBezTo>
                    <a:pt x="135" y="661"/>
                    <a:pt x="161" y="687"/>
                    <a:pt x="180" y="687"/>
                  </a:cubicBezTo>
                  <a:cubicBezTo>
                    <a:pt x="180" y="687"/>
                    <a:pt x="180" y="687"/>
                    <a:pt x="180" y="687"/>
                  </a:cubicBezTo>
                  <a:cubicBezTo>
                    <a:pt x="194" y="687"/>
                    <a:pt x="198" y="680"/>
                    <a:pt x="188" y="668"/>
                  </a:cubicBezTo>
                  <a:cubicBezTo>
                    <a:pt x="190" y="605"/>
                    <a:pt x="180" y="543"/>
                    <a:pt x="170" y="481"/>
                  </a:cubicBezTo>
                  <a:cubicBezTo>
                    <a:pt x="175" y="447"/>
                    <a:pt x="172" y="412"/>
                    <a:pt x="162" y="379"/>
                  </a:cubicBezTo>
                  <a:cubicBezTo>
                    <a:pt x="162" y="375"/>
                    <a:pt x="162" y="371"/>
                    <a:pt x="161" y="367"/>
                  </a:cubicBezTo>
                  <a:cubicBezTo>
                    <a:pt x="163" y="357"/>
                    <a:pt x="167" y="346"/>
                    <a:pt x="156" y="338"/>
                  </a:cubicBezTo>
                  <a:cubicBezTo>
                    <a:pt x="156" y="332"/>
                    <a:pt x="155" y="325"/>
                    <a:pt x="154" y="319"/>
                  </a:cubicBezTo>
                  <a:cubicBezTo>
                    <a:pt x="155" y="315"/>
                    <a:pt x="155" y="311"/>
                    <a:pt x="155" y="306"/>
                  </a:cubicBezTo>
                  <a:cubicBezTo>
                    <a:pt x="154" y="302"/>
                    <a:pt x="154" y="298"/>
                    <a:pt x="153" y="295"/>
                  </a:cubicBezTo>
                  <a:cubicBezTo>
                    <a:pt x="151" y="290"/>
                    <a:pt x="150" y="286"/>
                    <a:pt x="148" y="282"/>
                  </a:cubicBezTo>
                  <a:cubicBezTo>
                    <a:pt x="148" y="279"/>
                    <a:pt x="147" y="275"/>
                    <a:pt x="147" y="271"/>
                  </a:cubicBezTo>
                  <a:cubicBezTo>
                    <a:pt x="150" y="243"/>
                    <a:pt x="149" y="215"/>
                    <a:pt x="147" y="186"/>
                  </a:cubicBezTo>
                  <a:cubicBezTo>
                    <a:pt x="150" y="164"/>
                    <a:pt x="150" y="142"/>
                    <a:pt x="147" y="120"/>
                  </a:cubicBezTo>
                  <a:cubicBezTo>
                    <a:pt x="149" y="117"/>
                    <a:pt x="151" y="113"/>
                    <a:pt x="154" y="109"/>
                  </a:cubicBezTo>
                  <a:cubicBezTo>
                    <a:pt x="176" y="96"/>
                    <a:pt x="185" y="73"/>
                    <a:pt x="193" y="51"/>
                  </a:cubicBezTo>
                  <a:cubicBezTo>
                    <a:pt x="198" y="38"/>
                    <a:pt x="209" y="23"/>
                    <a:pt x="197" y="9"/>
                  </a:cubicBezTo>
                  <a:cubicBezTo>
                    <a:pt x="191" y="3"/>
                    <a:pt x="184" y="0"/>
                    <a:pt x="17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84" name="Freeform 42"/>
            <p:cNvSpPr/>
            <p:nvPr/>
          </p:nvSpPr>
          <p:spPr bwMode="auto">
            <a:xfrm>
              <a:off x="6797675" y="47766288"/>
              <a:ext cx="1273175" cy="603250"/>
            </a:xfrm>
            <a:custGeom>
              <a:avLst/>
              <a:gdLst>
                <a:gd name="T0" fmla="*/ 54 w 588"/>
                <a:gd name="T1" fmla="*/ 0 h 279"/>
                <a:gd name="T2" fmla="*/ 10 w 588"/>
                <a:gd name="T3" fmla="*/ 22 h 279"/>
                <a:gd name="T4" fmla="*/ 46 w 588"/>
                <a:gd name="T5" fmla="*/ 82 h 279"/>
                <a:gd name="T6" fmla="*/ 54 w 588"/>
                <a:gd name="T7" fmla="*/ 85 h 279"/>
                <a:gd name="T8" fmla="*/ 136 w 588"/>
                <a:gd name="T9" fmla="*/ 131 h 279"/>
                <a:gd name="T10" fmla="*/ 182 w 588"/>
                <a:gd name="T11" fmla="*/ 171 h 279"/>
                <a:gd name="T12" fmla="*/ 232 w 588"/>
                <a:gd name="T13" fmla="*/ 198 h 279"/>
                <a:gd name="T14" fmla="*/ 247 w 588"/>
                <a:gd name="T15" fmla="*/ 210 h 279"/>
                <a:gd name="T16" fmla="*/ 336 w 588"/>
                <a:gd name="T17" fmla="*/ 250 h 279"/>
                <a:gd name="T18" fmla="*/ 355 w 588"/>
                <a:gd name="T19" fmla="*/ 249 h 279"/>
                <a:gd name="T20" fmla="*/ 375 w 588"/>
                <a:gd name="T21" fmla="*/ 247 h 279"/>
                <a:gd name="T22" fmla="*/ 398 w 588"/>
                <a:gd name="T23" fmla="*/ 248 h 279"/>
                <a:gd name="T24" fmla="*/ 420 w 588"/>
                <a:gd name="T25" fmla="*/ 249 h 279"/>
                <a:gd name="T26" fmla="*/ 424 w 588"/>
                <a:gd name="T27" fmla="*/ 249 h 279"/>
                <a:gd name="T28" fmla="*/ 424 w 588"/>
                <a:gd name="T29" fmla="*/ 249 h 279"/>
                <a:gd name="T30" fmla="*/ 445 w 588"/>
                <a:gd name="T31" fmla="*/ 257 h 279"/>
                <a:gd name="T32" fmla="*/ 464 w 588"/>
                <a:gd name="T33" fmla="*/ 265 h 279"/>
                <a:gd name="T34" fmla="*/ 471 w 588"/>
                <a:gd name="T35" fmla="*/ 264 h 279"/>
                <a:gd name="T36" fmla="*/ 524 w 588"/>
                <a:gd name="T37" fmla="*/ 276 h 279"/>
                <a:gd name="T38" fmla="*/ 531 w 588"/>
                <a:gd name="T39" fmla="*/ 279 h 279"/>
                <a:gd name="T40" fmla="*/ 550 w 588"/>
                <a:gd name="T41" fmla="*/ 267 h 279"/>
                <a:gd name="T42" fmla="*/ 562 w 588"/>
                <a:gd name="T43" fmla="*/ 249 h 279"/>
                <a:gd name="T44" fmla="*/ 565 w 588"/>
                <a:gd name="T45" fmla="*/ 250 h 279"/>
                <a:gd name="T46" fmla="*/ 567 w 588"/>
                <a:gd name="T47" fmla="*/ 249 h 279"/>
                <a:gd name="T48" fmla="*/ 574 w 588"/>
                <a:gd name="T49" fmla="*/ 221 h 279"/>
                <a:gd name="T50" fmla="*/ 558 w 588"/>
                <a:gd name="T51" fmla="*/ 211 h 279"/>
                <a:gd name="T52" fmla="*/ 507 w 588"/>
                <a:gd name="T53" fmla="*/ 191 h 279"/>
                <a:gd name="T54" fmla="*/ 485 w 588"/>
                <a:gd name="T55" fmla="*/ 188 h 279"/>
                <a:gd name="T56" fmla="*/ 417 w 588"/>
                <a:gd name="T57" fmla="*/ 165 h 279"/>
                <a:gd name="T58" fmla="*/ 416 w 588"/>
                <a:gd name="T59" fmla="*/ 165 h 279"/>
                <a:gd name="T60" fmla="*/ 407 w 588"/>
                <a:gd name="T61" fmla="*/ 154 h 279"/>
                <a:gd name="T62" fmla="*/ 405 w 588"/>
                <a:gd name="T63" fmla="*/ 154 h 279"/>
                <a:gd name="T64" fmla="*/ 387 w 588"/>
                <a:gd name="T65" fmla="*/ 153 h 279"/>
                <a:gd name="T66" fmla="*/ 377 w 588"/>
                <a:gd name="T67" fmla="*/ 147 h 279"/>
                <a:gd name="T68" fmla="*/ 375 w 588"/>
                <a:gd name="T69" fmla="*/ 147 h 279"/>
                <a:gd name="T70" fmla="*/ 251 w 588"/>
                <a:gd name="T71" fmla="*/ 115 h 279"/>
                <a:gd name="T72" fmla="*/ 239 w 588"/>
                <a:gd name="T73" fmla="*/ 102 h 279"/>
                <a:gd name="T74" fmla="*/ 133 w 588"/>
                <a:gd name="T75" fmla="*/ 38 h 279"/>
                <a:gd name="T76" fmla="*/ 82 w 588"/>
                <a:gd name="T77" fmla="*/ 7 h 279"/>
                <a:gd name="T78" fmla="*/ 54 w 588"/>
                <a:gd name="T79" fmla="*/ 0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88" h="279">
                  <a:moveTo>
                    <a:pt x="54" y="0"/>
                  </a:moveTo>
                  <a:cubicBezTo>
                    <a:pt x="35" y="0"/>
                    <a:pt x="16" y="9"/>
                    <a:pt x="10" y="22"/>
                  </a:cubicBezTo>
                  <a:cubicBezTo>
                    <a:pt x="0" y="43"/>
                    <a:pt x="14" y="67"/>
                    <a:pt x="46" y="82"/>
                  </a:cubicBezTo>
                  <a:cubicBezTo>
                    <a:pt x="49" y="83"/>
                    <a:pt x="51" y="85"/>
                    <a:pt x="54" y="85"/>
                  </a:cubicBezTo>
                  <a:cubicBezTo>
                    <a:pt x="89" y="88"/>
                    <a:pt x="111" y="112"/>
                    <a:pt x="136" y="131"/>
                  </a:cubicBezTo>
                  <a:cubicBezTo>
                    <a:pt x="152" y="144"/>
                    <a:pt x="159" y="167"/>
                    <a:pt x="182" y="171"/>
                  </a:cubicBezTo>
                  <a:cubicBezTo>
                    <a:pt x="195" y="186"/>
                    <a:pt x="213" y="192"/>
                    <a:pt x="232" y="198"/>
                  </a:cubicBezTo>
                  <a:cubicBezTo>
                    <a:pt x="237" y="202"/>
                    <a:pt x="242" y="206"/>
                    <a:pt x="247" y="210"/>
                  </a:cubicBezTo>
                  <a:cubicBezTo>
                    <a:pt x="273" y="233"/>
                    <a:pt x="303" y="250"/>
                    <a:pt x="336" y="250"/>
                  </a:cubicBezTo>
                  <a:cubicBezTo>
                    <a:pt x="342" y="250"/>
                    <a:pt x="349" y="250"/>
                    <a:pt x="355" y="249"/>
                  </a:cubicBezTo>
                  <a:cubicBezTo>
                    <a:pt x="362" y="247"/>
                    <a:pt x="369" y="247"/>
                    <a:pt x="375" y="247"/>
                  </a:cubicBezTo>
                  <a:cubicBezTo>
                    <a:pt x="383" y="247"/>
                    <a:pt x="390" y="247"/>
                    <a:pt x="398" y="248"/>
                  </a:cubicBezTo>
                  <a:cubicBezTo>
                    <a:pt x="405" y="249"/>
                    <a:pt x="413" y="249"/>
                    <a:pt x="420" y="249"/>
                  </a:cubicBezTo>
                  <a:cubicBezTo>
                    <a:pt x="421" y="249"/>
                    <a:pt x="422" y="249"/>
                    <a:pt x="424" y="249"/>
                  </a:cubicBezTo>
                  <a:cubicBezTo>
                    <a:pt x="424" y="249"/>
                    <a:pt x="424" y="249"/>
                    <a:pt x="424" y="249"/>
                  </a:cubicBezTo>
                  <a:cubicBezTo>
                    <a:pt x="432" y="249"/>
                    <a:pt x="438" y="253"/>
                    <a:pt x="445" y="257"/>
                  </a:cubicBezTo>
                  <a:cubicBezTo>
                    <a:pt x="451" y="261"/>
                    <a:pt x="457" y="265"/>
                    <a:pt x="464" y="265"/>
                  </a:cubicBezTo>
                  <a:cubicBezTo>
                    <a:pt x="466" y="265"/>
                    <a:pt x="468" y="265"/>
                    <a:pt x="471" y="264"/>
                  </a:cubicBezTo>
                  <a:cubicBezTo>
                    <a:pt x="488" y="268"/>
                    <a:pt x="508" y="263"/>
                    <a:pt x="524" y="276"/>
                  </a:cubicBezTo>
                  <a:cubicBezTo>
                    <a:pt x="526" y="278"/>
                    <a:pt x="529" y="279"/>
                    <a:pt x="531" y="279"/>
                  </a:cubicBezTo>
                  <a:cubicBezTo>
                    <a:pt x="538" y="279"/>
                    <a:pt x="545" y="274"/>
                    <a:pt x="550" y="267"/>
                  </a:cubicBezTo>
                  <a:cubicBezTo>
                    <a:pt x="559" y="265"/>
                    <a:pt x="558" y="255"/>
                    <a:pt x="562" y="249"/>
                  </a:cubicBezTo>
                  <a:cubicBezTo>
                    <a:pt x="565" y="250"/>
                    <a:pt x="565" y="250"/>
                    <a:pt x="565" y="250"/>
                  </a:cubicBezTo>
                  <a:cubicBezTo>
                    <a:pt x="567" y="249"/>
                    <a:pt x="567" y="249"/>
                    <a:pt x="567" y="249"/>
                  </a:cubicBezTo>
                  <a:cubicBezTo>
                    <a:pt x="587" y="244"/>
                    <a:pt x="588" y="239"/>
                    <a:pt x="574" y="221"/>
                  </a:cubicBezTo>
                  <a:cubicBezTo>
                    <a:pt x="569" y="218"/>
                    <a:pt x="563" y="215"/>
                    <a:pt x="558" y="211"/>
                  </a:cubicBezTo>
                  <a:cubicBezTo>
                    <a:pt x="541" y="205"/>
                    <a:pt x="524" y="198"/>
                    <a:pt x="507" y="191"/>
                  </a:cubicBezTo>
                  <a:cubicBezTo>
                    <a:pt x="499" y="190"/>
                    <a:pt x="492" y="189"/>
                    <a:pt x="485" y="188"/>
                  </a:cubicBezTo>
                  <a:cubicBezTo>
                    <a:pt x="466" y="169"/>
                    <a:pt x="440" y="171"/>
                    <a:pt x="417" y="165"/>
                  </a:cubicBezTo>
                  <a:cubicBezTo>
                    <a:pt x="416" y="165"/>
                    <a:pt x="416" y="165"/>
                    <a:pt x="416" y="165"/>
                  </a:cubicBezTo>
                  <a:cubicBezTo>
                    <a:pt x="415" y="159"/>
                    <a:pt x="413" y="154"/>
                    <a:pt x="407" y="154"/>
                  </a:cubicBezTo>
                  <a:cubicBezTo>
                    <a:pt x="406" y="154"/>
                    <a:pt x="405" y="154"/>
                    <a:pt x="405" y="154"/>
                  </a:cubicBezTo>
                  <a:cubicBezTo>
                    <a:pt x="399" y="153"/>
                    <a:pt x="393" y="153"/>
                    <a:pt x="387" y="153"/>
                  </a:cubicBezTo>
                  <a:cubicBezTo>
                    <a:pt x="384" y="149"/>
                    <a:pt x="381" y="147"/>
                    <a:pt x="377" y="147"/>
                  </a:cubicBezTo>
                  <a:cubicBezTo>
                    <a:pt x="376" y="147"/>
                    <a:pt x="376" y="147"/>
                    <a:pt x="375" y="147"/>
                  </a:cubicBezTo>
                  <a:cubicBezTo>
                    <a:pt x="333" y="141"/>
                    <a:pt x="291" y="132"/>
                    <a:pt x="251" y="115"/>
                  </a:cubicBezTo>
                  <a:cubicBezTo>
                    <a:pt x="247" y="111"/>
                    <a:pt x="244" y="104"/>
                    <a:pt x="239" y="102"/>
                  </a:cubicBezTo>
                  <a:cubicBezTo>
                    <a:pt x="200" y="87"/>
                    <a:pt x="166" y="62"/>
                    <a:pt x="133" y="38"/>
                  </a:cubicBezTo>
                  <a:cubicBezTo>
                    <a:pt x="117" y="26"/>
                    <a:pt x="100" y="15"/>
                    <a:pt x="82" y="7"/>
                  </a:cubicBezTo>
                  <a:cubicBezTo>
                    <a:pt x="73" y="2"/>
                    <a:pt x="63" y="0"/>
                    <a:pt x="5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85" name="Freeform 43"/>
            <p:cNvSpPr/>
            <p:nvPr/>
          </p:nvSpPr>
          <p:spPr bwMode="auto">
            <a:xfrm>
              <a:off x="5891213" y="47880588"/>
              <a:ext cx="730250" cy="412750"/>
            </a:xfrm>
            <a:custGeom>
              <a:avLst/>
              <a:gdLst>
                <a:gd name="T0" fmla="*/ 303 w 337"/>
                <a:gd name="T1" fmla="*/ 0 h 191"/>
                <a:gd name="T2" fmla="*/ 277 w 337"/>
                <a:gd name="T3" fmla="*/ 11 h 191"/>
                <a:gd name="T4" fmla="*/ 251 w 337"/>
                <a:gd name="T5" fmla="*/ 25 h 191"/>
                <a:gd name="T6" fmla="*/ 231 w 337"/>
                <a:gd name="T7" fmla="*/ 38 h 191"/>
                <a:gd name="T8" fmla="*/ 211 w 337"/>
                <a:gd name="T9" fmla="*/ 48 h 191"/>
                <a:gd name="T10" fmla="*/ 209 w 337"/>
                <a:gd name="T11" fmla="*/ 48 h 191"/>
                <a:gd name="T12" fmla="*/ 197 w 337"/>
                <a:gd name="T13" fmla="*/ 55 h 191"/>
                <a:gd name="T14" fmla="*/ 186 w 337"/>
                <a:gd name="T15" fmla="*/ 63 h 191"/>
                <a:gd name="T16" fmla="*/ 178 w 337"/>
                <a:gd name="T17" fmla="*/ 62 h 191"/>
                <a:gd name="T18" fmla="*/ 165 w 337"/>
                <a:gd name="T19" fmla="*/ 67 h 191"/>
                <a:gd name="T20" fmla="*/ 115 w 337"/>
                <a:gd name="T21" fmla="*/ 80 h 191"/>
                <a:gd name="T22" fmla="*/ 42 w 337"/>
                <a:gd name="T23" fmla="*/ 112 h 191"/>
                <a:gd name="T24" fmla="*/ 29 w 337"/>
                <a:gd name="T25" fmla="*/ 134 h 191"/>
                <a:gd name="T26" fmla="*/ 10 w 337"/>
                <a:gd name="T27" fmla="*/ 163 h 191"/>
                <a:gd name="T28" fmla="*/ 27 w 337"/>
                <a:gd name="T29" fmla="*/ 191 h 191"/>
                <a:gd name="T30" fmla="*/ 28 w 337"/>
                <a:gd name="T31" fmla="*/ 191 h 191"/>
                <a:gd name="T32" fmla="*/ 111 w 337"/>
                <a:gd name="T33" fmla="*/ 168 h 191"/>
                <a:gd name="T34" fmla="*/ 144 w 337"/>
                <a:gd name="T35" fmla="*/ 148 h 191"/>
                <a:gd name="T36" fmla="*/ 166 w 337"/>
                <a:gd name="T37" fmla="*/ 138 h 191"/>
                <a:gd name="T38" fmla="*/ 174 w 337"/>
                <a:gd name="T39" fmla="*/ 136 h 191"/>
                <a:gd name="T40" fmla="*/ 183 w 337"/>
                <a:gd name="T41" fmla="*/ 137 h 191"/>
                <a:gd name="T42" fmla="*/ 193 w 337"/>
                <a:gd name="T43" fmla="*/ 131 h 191"/>
                <a:gd name="T44" fmla="*/ 215 w 337"/>
                <a:gd name="T45" fmla="*/ 121 h 191"/>
                <a:gd name="T46" fmla="*/ 235 w 337"/>
                <a:gd name="T47" fmla="*/ 112 h 191"/>
                <a:gd name="T48" fmla="*/ 246 w 337"/>
                <a:gd name="T49" fmla="*/ 100 h 191"/>
                <a:gd name="T50" fmla="*/ 268 w 337"/>
                <a:gd name="T51" fmla="*/ 84 h 191"/>
                <a:gd name="T52" fmla="*/ 288 w 337"/>
                <a:gd name="T53" fmla="*/ 68 h 191"/>
                <a:gd name="T54" fmla="*/ 310 w 337"/>
                <a:gd name="T55" fmla="*/ 54 h 191"/>
                <a:gd name="T56" fmla="*/ 324 w 337"/>
                <a:gd name="T57" fmla="*/ 12 h 191"/>
                <a:gd name="T58" fmla="*/ 303 w 337"/>
                <a:gd name="T59"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7" h="191">
                  <a:moveTo>
                    <a:pt x="303" y="0"/>
                  </a:moveTo>
                  <a:cubicBezTo>
                    <a:pt x="295" y="0"/>
                    <a:pt x="285" y="5"/>
                    <a:pt x="277" y="11"/>
                  </a:cubicBezTo>
                  <a:cubicBezTo>
                    <a:pt x="266" y="12"/>
                    <a:pt x="259" y="19"/>
                    <a:pt x="251" y="25"/>
                  </a:cubicBezTo>
                  <a:cubicBezTo>
                    <a:pt x="243" y="27"/>
                    <a:pt x="236" y="31"/>
                    <a:pt x="231" y="38"/>
                  </a:cubicBezTo>
                  <a:cubicBezTo>
                    <a:pt x="224" y="41"/>
                    <a:pt x="217" y="45"/>
                    <a:pt x="211" y="48"/>
                  </a:cubicBezTo>
                  <a:cubicBezTo>
                    <a:pt x="210" y="48"/>
                    <a:pt x="209" y="48"/>
                    <a:pt x="209" y="48"/>
                  </a:cubicBezTo>
                  <a:cubicBezTo>
                    <a:pt x="204" y="48"/>
                    <a:pt x="200" y="51"/>
                    <a:pt x="197" y="55"/>
                  </a:cubicBezTo>
                  <a:cubicBezTo>
                    <a:pt x="193" y="58"/>
                    <a:pt x="190" y="60"/>
                    <a:pt x="186" y="63"/>
                  </a:cubicBezTo>
                  <a:cubicBezTo>
                    <a:pt x="183" y="63"/>
                    <a:pt x="181" y="62"/>
                    <a:pt x="178" y="62"/>
                  </a:cubicBezTo>
                  <a:cubicBezTo>
                    <a:pt x="174" y="62"/>
                    <a:pt x="169" y="63"/>
                    <a:pt x="165" y="67"/>
                  </a:cubicBezTo>
                  <a:cubicBezTo>
                    <a:pt x="148" y="71"/>
                    <a:pt x="131" y="76"/>
                    <a:pt x="115" y="80"/>
                  </a:cubicBezTo>
                  <a:cubicBezTo>
                    <a:pt x="90" y="90"/>
                    <a:pt x="59" y="84"/>
                    <a:pt x="42" y="112"/>
                  </a:cubicBezTo>
                  <a:cubicBezTo>
                    <a:pt x="37" y="119"/>
                    <a:pt x="27" y="123"/>
                    <a:pt x="29" y="134"/>
                  </a:cubicBezTo>
                  <a:cubicBezTo>
                    <a:pt x="18" y="140"/>
                    <a:pt x="15" y="152"/>
                    <a:pt x="10" y="163"/>
                  </a:cubicBezTo>
                  <a:cubicBezTo>
                    <a:pt x="0" y="184"/>
                    <a:pt x="6" y="191"/>
                    <a:pt x="27" y="191"/>
                  </a:cubicBezTo>
                  <a:cubicBezTo>
                    <a:pt x="28" y="191"/>
                    <a:pt x="28" y="191"/>
                    <a:pt x="28" y="191"/>
                  </a:cubicBezTo>
                  <a:cubicBezTo>
                    <a:pt x="58" y="191"/>
                    <a:pt x="84" y="178"/>
                    <a:pt x="111" y="168"/>
                  </a:cubicBezTo>
                  <a:cubicBezTo>
                    <a:pt x="118" y="154"/>
                    <a:pt x="134" y="157"/>
                    <a:pt x="144" y="148"/>
                  </a:cubicBezTo>
                  <a:cubicBezTo>
                    <a:pt x="153" y="148"/>
                    <a:pt x="160" y="145"/>
                    <a:pt x="166" y="138"/>
                  </a:cubicBezTo>
                  <a:cubicBezTo>
                    <a:pt x="169" y="138"/>
                    <a:pt x="172" y="137"/>
                    <a:pt x="174" y="136"/>
                  </a:cubicBezTo>
                  <a:cubicBezTo>
                    <a:pt x="177" y="137"/>
                    <a:pt x="180" y="137"/>
                    <a:pt x="183" y="137"/>
                  </a:cubicBezTo>
                  <a:cubicBezTo>
                    <a:pt x="187" y="137"/>
                    <a:pt x="190" y="136"/>
                    <a:pt x="193" y="131"/>
                  </a:cubicBezTo>
                  <a:cubicBezTo>
                    <a:pt x="201" y="128"/>
                    <a:pt x="211" y="131"/>
                    <a:pt x="215" y="121"/>
                  </a:cubicBezTo>
                  <a:cubicBezTo>
                    <a:pt x="223" y="121"/>
                    <a:pt x="232" y="122"/>
                    <a:pt x="235" y="112"/>
                  </a:cubicBezTo>
                  <a:cubicBezTo>
                    <a:pt x="239" y="108"/>
                    <a:pt x="243" y="104"/>
                    <a:pt x="246" y="100"/>
                  </a:cubicBezTo>
                  <a:cubicBezTo>
                    <a:pt x="255" y="97"/>
                    <a:pt x="262" y="90"/>
                    <a:pt x="268" y="84"/>
                  </a:cubicBezTo>
                  <a:cubicBezTo>
                    <a:pt x="275" y="78"/>
                    <a:pt x="281" y="73"/>
                    <a:pt x="288" y="68"/>
                  </a:cubicBezTo>
                  <a:cubicBezTo>
                    <a:pt x="298" y="66"/>
                    <a:pt x="303" y="59"/>
                    <a:pt x="310" y="54"/>
                  </a:cubicBezTo>
                  <a:cubicBezTo>
                    <a:pt x="325" y="42"/>
                    <a:pt x="337" y="28"/>
                    <a:pt x="324" y="12"/>
                  </a:cubicBezTo>
                  <a:cubicBezTo>
                    <a:pt x="318" y="4"/>
                    <a:pt x="311" y="0"/>
                    <a:pt x="30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86" name="Freeform 44"/>
            <p:cNvSpPr>
              <a:spLocks noEditPoints="1"/>
            </p:cNvSpPr>
            <p:nvPr/>
          </p:nvSpPr>
          <p:spPr bwMode="auto">
            <a:xfrm>
              <a:off x="1274763" y="47869475"/>
              <a:ext cx="450850" cy="398462"/>
            </a:xfrm>
            <a:custGeom>
              <a:avLst/>
              <a:gdLst>
                <a:gd name="T0" fmla="*/ 142 w 209"/>
                <a:gd name="T1" fmla="*/ 56 h 184"/>
                <a:gd name="T2" fmla="*/ 138 w 209"/>
                <a:gd name="T3" fmla="*/ 52 h 184"/>
                <a:gd name="T4" fmla="*/ 138 w 209"/>
                <a:gd name="T5" fmla="*/ 52 h 184"/>
                <a:gd name="T6" fmla="*/ 142 w 209"/>
                <a:gd name="T7" fmla="*/ 56 h 184"/>
                <a:gd name="T8" fmla="*/ 142 w 209"/>
                <a:gd name="T9" fmla="*/ 56 h 184"/>
                <a:gd name="T10" fmla="*/ 147 w 209"/>
                <a:gd name="T11" fmla="*/ 42 h 184"/>
                <a:gd name="T12" fmla="*/ 142 w 209"/>
                <a:gd name="T13" fmla="*/ 56 h 184"/>
                <a:gd name="T14" fmla="*/ 142 w 209"/>
                <a:gd name="T15" fmla="*/ 56 h 184"/>
                <a:gd name="T16" fmla="*/ 129 w 209"/>
                <a:gd name="T17" fmla="*/ 0 h 184"/>
                <a:gd name="T18" fmla="*/ 115 w 209"/>
                <a:gd name="T19" fmla="*/ 21 h 184"/>
                <a:gd name="T20" fmla="*/ 93 w 209"/>
                <a:gd name="T21" fmla="*/ 39 h 184"/>
                <a:gd name="T22" fmla="*/ 87 w 209"/>
                <a:gd name="T23" fmla="*/ 38 h 184"/>
                <a:gd name="T24" fmla="*/ 73 w 209"/>
                <a:gd name="T25" fmla="*/ 38 h 184"/>
                <a:gd name="T26" fmla="*/ 46 w 209"/>
                <a:gd name="T27" fmla="*/ 39 h 184"/>
                <a:gd name="T28" fmla="*/ 15 w 209"/>
                <a:gd name="T29" fmla="*/ 68 h 184"/>
                <a:gd name="T30" fmla="*/ 28 w 209"/>
                <a:gd name="T31" fmla="*/ 97 h 184"/>
                <a:gd name="T32" fmla="*/ 48 w 209"/>
                <a:gd name="T33" fmla="*/ 98 h 184"/>
                <a:gd name="T34" fmla="*/ 82 w 209"/>
                <a:gd name="T35" fmla="*/ 98 h 184"/>
                <a:gd name="T36" fmla="*/ 58 w 209"/>
                <a:gd name="T37" fmla="*/ 161 h 184"/>
                <a:gd name="T38" fmla="*/ 63 w 209"/>
                <a:gd name="T39" fmla="*/ 179 h 184"/>
                <a:gd name="T40" fmla="*/ 69 w 209"/>
                <a:gd name="T41" fmla="*/ 180 h 184"/>
                <a:gd name="T42" fmla="*/ 83 w 209"/>
                <a:gd name="T43" fmla="*/ 171 h 184"/>
                <a:gd name="T44" fmla="*/ 109 w 209"/>
                <a:gd name="T45" fmla="*/ 155 h 184"/>
                <a:gd name="T46" fmla="*/ 139 w 209"/>
                <a:gd name="T47" fmla="*/ 168 h 184"/>
                <a:gd name="T48" fmla="*/ 162 w 209"/>
                <a:gd name="T49" fmla="*/ 182 h 184"/>
                <a:gd name="T50" fmla="*/ 173 w 209"/>
                <a:gd name="T51" fmla="*/ 184 h 184"/>
                <a:gd name="T52" fmla="*/ 183 w 209"/>
                <a:gd name="T53" fmla="*/ 177 h 184"/>
                <a:gd name="T54" fmla="*/ 175 w 209"/>
                <a:gd name="T55" fmla="*/ 154 h 184"/>
                <a:gd name="T56" fmla="*/ 143 w 209"/>
                <a:gd name="T57" fmla="*/ 129 h 184"/>
                <a:gd name="T58" fmla="*/ 152 w 209"/>
                <a:gd name="T59" fmla="*/ 87 h 184"/>
                <a:gd name="T60" fmla="*/ 189 w 209"/>
                <a:gd name="T61" fmla="*/ 76 h 184"/>
                <a:gd name="T62" fmla="*/ 206 w 209"/>
                <a:gd name="T63" fmla="*/ 60 h 184"/>
                <a:gd name="T64" fmla="*/ 187 w 209"/>
                <a:gd name="T65" fmla="*/ 37 h 184"/>
                <a:gd name="T66" fmla="*/ 186 w 209"/>
                <a:gd name="T67" fmla="*/ 37 h 184"/>
                <a:gd name="T68" fmla="*/ 166 w 209"/>
                <a:gd name="T69" fmla="*/ 38 h 184"/>
                <a:gd name="T70" fmla="*/ 148 w 209"/>
                <a:gd name="T71" fmla="*/ 39 h 184"/>
                <a:gd name="T72" fmla="*/ 148 w 209"/>
                <a:gd name="T73" fmla="*/ 39 h 184"/>
                <a:gd name="T74" fmla="*/ 148 w 209"/>
                <a:gd name="T75" fmla="*/ 39 h 184"/>
                <a:gd name="T76" fmla="*/ 147 w 209"/>
                <a:gd name="T77" fmla="*/ 27 h 184"/>
                <a:gd name="T78" fmla="*/ 134 w 209"/>
                <a:gd name="T79" fmla="*/ 1 h 184"/>
                <a:gd name="T80" fmla="*/ 129 w 209"/>
                <a:gd name="T81"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9" h="184">
                  <a:moveTo>
                    <a:pt x="142" y="56"/>
                  </a:moveTo>
                  <a:cubicBezTo>
                    <a:pt x="140" y="55"/>
                    <a:pt x="139" y="54"/>
                    <a:pt x="138" y="52"/>
                  </a:cubicBezTo>
                  <a:cubicBezTo>
                    <a:pt x="138" y="52"/>
                    <a:pt x="138" y="52"/>
                    <a:pt x="138" y="52"/>
                  </a:cubicBezTo>
                  <a:cubicBezTo>
                    <a:pt x="139" y="54"/>
                    <a:pt x="140" y="55"/>
                    <a:pt x="142" y="56"/>
                  </a:cubicBezTo>
                  <a:moveTo>
                    <a:pt x="142" y="56"/>
                  </a:moveTo>
                  <a:cubicBezTo>
                    <a:pt x="143" y="52"/>
                    <a:pt x="145" y="47"/>
                    <a:pt x="147" y="42"/>
                  </a:cubicBezTo>
                  <a:cubicBezTo>
                    <a:pt x="145" y="47"/>
                    <a:pt x="143" y="52"/>
                    <a:pt x="142" y="56"/>
                  </a:cubicBezTo>
                  <a:cubicBezTo>
                    <a:pt x="142" y="56"/>
                    <a:pt x="142" y="56"/>
                    <a:pt x="142" y="56"/>
                  </a:cubicBezTo>
                  <a:moveTo>
                    <a:pt x="129" y="0"/>
                  </a:moveTo>
                  <a:cubicBezTo>
                    <a:pt x="117" y="0"/>
                    <a:pt x="116" y="12"/>
                    <a:pt x="115" y="21"/>
                  </a:cubicBezTo>
                  <a:cubicBezTo>
                    <a:pt x="112" y="36"/>
                    <a:pt x="104" y="39"/>
                    <a:pt x="93" y="39"/>
                  </a:cubicBezTo>
                  <a:cubicBezTo>
                    <a:pt x="91" y="39"/>
                    <a:pt x="89" y="39"/>
                    <a:pt x="87" y="38"/>
                  </a:cubicBezTo>
                  <a:cubicBezTo>
                    <a:pt x="82" y="38"/>
                    <a:pt x="78" y="38"/>
                    <a:pt x="73" y="38"/>
                  </a:cubicBezTo>
                  <a:cubicBezTo>
                    <a:pt x="64" y="38"/>
                    <a:pt x="55" y="38"/>
                    <a:pt x="46" y="39"/>
                  </a:cubicBezTo>
                  <a:cubicBezTo>
                    <a:pt x="26" y="39"/>
                    <a:pt x="25" y="58"/>
                    <a:pt x="15" y="68"/>
                  </a:cubicBezTo>
                  <a:cubicBezTo>
                    <a:pt x="0" y="87"/>
                    <a:pt x="8" y="96"/>
                    <a:pt x="28" y="97"/>
                  </a:cubicBezTo>
                  <a:cubicBezTo>
                    <a:pt x="35" y="98"/>
                    <a:pt x="41" y="98"/>
                    <a:pt x="48" y="98"/>
                  </a:cubicBezTo>
                  <a:cubicBezTo>
                    <a:pt x="58" y="98"/>
                    <a:pt x="69" y="98"/>
                    <a:pt x="82" y="98"/>
                  </a:cubicBezTo>
                  <a:cubicBezTo>
                    <a:pt x="71" y="121"/>
                    <a:pt x="56" y="138"/>
                    <a:pt x="58" y="161"/>
                  </a:cubicBezTo>
                  <a:cubicBezTo>
                    <a:pt x="59" y="167"/>
                    <a:pt x="52" y="175"/>
                    <a:pt x="63" y="179"/>
                  </a:cubicBezTo>
                  <a:cubicBezTo>
                    <a:pt x="65" y="180"/>
                    <a:pt x="67" y="180"/>
                    <a:pt x="69" y="180"/>
                  </a:cubicBezTo>
                  <a:cubicBezTo>
                    <a:pt x="75" y="180"/>
                    <a:pt x="79" y="177"/>
                    <a:pt x="83" y="171"/>
                  </a:cubicBezTo>
                  <a:cubicBezTo>
                    <a:pt x="91" y="160"/>
                    <a:pt x="100" y="155"/>
                    <a:pt x="109" y="155"/>
                  </a:cubicBezTo>
                  <a:cubicBezTo>
                    <a:pt x="119" y="155"/>
                    <a:pt x="129" y="161"/>
                    <a:pt x="139" y="168"/>
                  </a:cubicBezTo>
                  <a:cubicBezTo>
                    <a:pt x="146" y="174"/>
                    <a:pt x="153" y="179"/>
                    <a:pt x="162" y="182"/>
                  </a:cubicBezTo>
                  <a:cubicBezTo>
                    <a:pt x="166" y="183"/>
                    <a:pt x="169" y="184"/>
                    <a:pt x="173" y="184"/>
                  </a:cubicBezTo>
                  <a:cubicBezTo>
                    <a:pt x="177" y="184"/>
                    <a:pt x="180" y="182"/>
                    <a:pt x="183" y="177"/>
                  </a:cubicBezTo>
                  <a:cubicBezTo>
                    <a:pt x="186" y="168"/>
                    <a:pt x="185" y="156"/>
                    <a:pt x="175" y="154"/>
                  </a:cubicBezTo>
                  <a:cubicBezTo>
                    <a:pt x="159" y="151"/>
                    <a:pt x="153" y="138"/>
                    <a:pt x="143" y="129"/>
                  </a:cubicBezTo>
                  <a:cubicBezTo>
                    <a:pt x="123" y="111"/>
                    <a:pt x="127" y="95"/>
                    <a:pt x="152" y="87"/>
                  </a:cubicBezTo>
                  <a:cubicBezTo>
                    <a:pt x="165" y="83"/>
                    <a:pt x="177" y="78"/>
                    <a:pt x="189" y="76"/>
                  </a:cubicBezTo>
                  <a:cubicBezTo>
                    <a:pt x="198" y="73"/>
                    <a:pt x="209" y="74"/>
                    <a:pt x="206" y="60"/>
                  </a:cubicBezTo>
                  <a:cubicBezTo>
                    <a:pt x="203" y="50"/>
                    <a:pt x="202" y="38"/>
                    <a:pt x="187" y="37"/>
                  </a:cubicBezTo>
                  <a:cubicBezTo>
                    <a:pt x="187" y="37"/>
                    <a:pt x="186" y="37"/>
                    <a:pt x="186" y="37"/>
                  </a:cubicBezTo>
                  <a:cubicBezTo>
                    <a:pt x="179" y="37"/>
                    <a:pt x="173" y="38"/>
                    <a:pt x="166" y="38"/>
                  </a:cubicBezTo>
                  <a:cubicBezTo>
                    <a:pt x="160" y="39"/>
                    <a:pt x="154" y="39"/>
                    <a:pt x="148" y="39"/>
                  </a:cubicBezTo>
                  <a:cubicBezTo>
                    <a:pt x="148" y="39"/>
                    <a:pt x="148" y="39"/>
                    <a:pt x="148" y="39"/>
                  </a:cubicBezTo>
                  <a:cubicBezTo>
                    <a:pt x="148" y="39"/>
                    <a:pt x="148" y="39"/>
                    <a:pt x="148" y="39"/>
                  </a:cubicBezTo>
                  <a:cubicBezTo>
                    <a:pt x="147" y="35"/>
                    <a:pt x="147" y="31"/>
                    <a:pt x="147" y="27"/>
                  </a:cubicBezTo>
                  <a:cubicBezTo>
                    <a:pt x="147" y="17"/>
                    <a:pt x="149" y="4"/>
                    <a:pt x="134" y="1"/>
                  </a:cubicBezTo>
                  <a:cubicBezTo>
                    <a:pt x="132" y="1"/>
                    <a:pt x="131" y="0"/>
                    <a:pt x="12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87" name="Freeform 45"/>
            <p:cNvSpPr/>
            <p:nvPr/>
          </p:nvSpPr>
          <p:spPr bwMode="auto">
            <a:xfrm>
              <a:off x="2857500" y="48709263"/>
              <a:ext cx="628650" cy="233362"/>
            </a:xfrm>
            <a:custGeom>
              <a:avLst/>
              <a:gdLst>
                <a:gd name="T0" fmla="*/ 52 w 290"/>
                <a:gd name="T1" fmla="*/ 0 h 108"/>
                <a:gd name="T2" fmla="*/ 49 w 290"/>
                <a:gd name="T3" fmla="*/ 0 h 108"/>
                <a:gd name="T4" fmla="*/ 43 w 290"/>
                <a:gd name="T5" fmla="*/ 24 h 108"/>
                <a:gd name="T6" fmla="*/ 32 w 290"/>
                <a:gd name="T7" fmla="*/ 23 h 108"/>
                <a:gd name="T8" fmla="*/ 5 w 290"/>
                <a:gd name="T9" fmla="*/ 57 h 108"/>
                <a:gd name="T10" fmla="*/ 17 w 290"/>
                <a:gd name="T11" fmla="*/ 76 h 108"/>
                <a:gd name="T12" fmla="*/ 20 w 290"/>
                <a:gd name="T13" fmla="*/ 76 h 108"/>
                <a:gd name="T14" fmla="*/ 31 w 290"/>
                <a:gd name="T15" fmla="*/ 60 h 108"/>
                <a:gd name="T16" fmla="*/ 52 w 290"/>
                <a:gd name="T17" fmla="*/ 36 h 108"/>
                <a:gd name="T18" fmla="*/ 66 w 290"/>
                <a:gd name="T19" fmla="*/ 40 h 108"/>
                <a:gd name="T20" fmla="*/ 90 w 290"/>
                <a:gd name="T21" fmla="*/ 67 h 108"/>
                <a:gd name="T22" fmla="*/ 133 w 290"/>
                <a:gd name="T23" fmla="*/ 100 h 108"/>
                <a:gd name="T24" fmla="*/ 217 w 290"/>
                <a:gd name="T25" fmla="*/ 108 h 108"/>
                <a:gd name="T26" fmla="*/ 278 w 290"/>
                <a:gd name="T27" fmla="*/ 92 h 108"/>
                <a:gd name="T28" fmla="*/ 289 w 290"/>
                <a:gd name="T29" fmla="*/ 78 h 108"/>
                <a:gd name="T30" fmla="*/ 277 w 290"/>
                <a:gd name="T31" fmla="*/ 66 h 108"/>
                <a:gd name="T32" fmla="*/ 272 w 290"/>
                <a:gd name="T33" fmla="*/ 66 h 108"/>
                <a:gd name="T34" fmla="*/ 228 w 290"/>
                <a:gd name="T35" fmla="*/ 71 h 108"/>
                <a:gd name="T36" fmla="*/ 202 w 290"/>
                <a:gd name="T37" fmla="*/ 70 h 108"/>
                <a:gd name="T38" fmla="*/ 176 w 290"/>
                <a:gd name="T39" fmla="*/ 70 h 108"/>
                <a:gd name="T40" fmla="*/ 160 w 290"/>
                <a:gd name="T41" fmla="*/ 70 h 108"/>
                <a:gd name="T42" fmla="*/ 156 w 290"/>
                <a:gd name="T43" fmla="*/ 70 h 108"/>
                <a:gd name="T44" fmla="*/ 133 w 290"/>
                <a:gd name="T45" fmla="*/ 41 h 108"/>
                <a:gd name="T46" fmla="*/ 131 w 290"/>
                <a:gd name="T47" fmla="*/ 29 h 108"/>
                <a:gd name="T48" fmla="*/ 128 w 290"/>
                <a:gd name="T49" fmla="*/ 29 h 108"/>
                <a:gd name="T50" fmla="*/ 120 w 290"/>
                <a:gd name="T51" fmla="*/ 35 h 108"/>
                <a:gd name="T52" fmla="*/ 106 w 290"/>
                <a:gd name="T53" fmla="*/ 47 h 108"/>
                <a:gd name="T54" fmla="*/ 88 w 290"/>
                <a:gd name="T55" fmla="*/ 35 h 108"/>
                <a:gd name="T56" fmla="*/ 69 w 290"/>
                <a:gd name="T57" fmla="*/ 12 h 108"/>
                <a:gd name="T58" fmla="*/ 52 w 290"/>
                <a:gd name="T59"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0" h="108">
                  <a:moveTo>
                    <a:pt x="52" y="0"/>
                  </a:moveTo>
                  <a:cubicBezTo>
                    <a:pt x="51" y="0"/>
                    <a:pt x="50" y="0"/>
                    <a:pt x="49" y="0"/>
                  </a:cubicBezTo>
                  <a:cubicBezTo>
                    <a:pt x="37" y="4"/>
                    <a:pt x="42" y="15"/>
                    <a:pt x="43" y="24"/>
                  </a:cubicBezTo>
                  <a:cubicBezTo>
                    <a:pt x="39" y="23"/>
                    <a:pt x="35" y="23"/>
                    <a:pt x="32" y="23"/>
                  </a:cubicBezTo>
                  <a:cubicBezTo>
                    <a:pt x="12" y="23"/>
                    <a:pt x="0" y="36"/>
                    <a:pt x="5" y="57"/>
                  </a:cubicBezTo>
                  <a:cubicBezTo>
                    <a:pt x="7" y="64"/>
                    <a:pt x="9" y="74"/>
                    <a:pt x="17" y="76"/>
                  </a:cubicBezTo>
                  <a:cubicBezTo>
                    <a:pt x="18" y="76"/>
                    <a:pt x="19" y="76"/>
                    <a:pt x="20" y="76"/>
                  </a:cubicBezTo>
                  <a:cubicBezTo>
                    <a:pt x="28" y="76"/>
                    <a:pt x="29" y="66"/>
                    <a:pt x="31" y="60"/>
                  </a:cubicBezTo>
                  <a:cubicBezTo>
                    <a:pt x="35" y="47"/>
                    <a:pt x="40" y="36"/>
                    <a:pt x="52" y="36"/>
                  </a:cubicBezTo>
                  <a:cubicBezTo>
                    <a:pt x="56" y="36"/>
                    <a:pt x="60" y="37"/>
                    <a:pt x="66" y="40"/>
                  </a:cubicBezTo>
                  <a:cubicBezTo>
                    <a:pt x="73" y="49"/>
                    <a:pt x="82" y="57"/>
                    <a:pt x="90" y="67"/>
                  </a:cubicBezTo>
                  <a:cubicBezTo>
                    <a:pt x="100" y="81"/>
                    <a:pt x="116" y="99"/>
                    <a:pt x="133" y="100"/>
                  </a:cubicBezTo>
                  <a:cubicBezTo>
                    <a:pt x="161" y="101"/>
                    <a:pt x="189" y="108"/>
                    <a:pt x="217" y="108"/>
                  </a:cubicBezTo>
                  <a:cubicBezTo>
                    <a:pt x="238" y="108"/>
                    <a:pt x="258" y="104"/>
                    <a:pt x="278" y="92"/>
                  </a:cubicBezTo>
                  <a:cubicBezTo>
                    <a:pt x="285" y="88"/>
                    <a:pt x="290" y="87"/>
                    <a:pt x="289" y="78"/>
                  </a:cubicBezTo>
                  <a:cubicBezTo>
                    <a:pt x="287" y="70"/>
                    <a:pt x="284" y="66"/>
                    <a:pt x="277" y="66"/>
                  </a:cubicBezTo>
                  <a:cubicBezTo>
                    <a:pt x="276" y="66"/>
                    <a:pt x="274" y="66"/>
                    <a:pt x="272" y="66"/>
                  </a:cubicBezTo>
                  <a:cubicBezTo>
                    <a:pt x="257" y="70"/>
                    <a:pt x="243" y="71"/>
                    <a:pt x="228" y="71"/>
                  </a:cubicBezTo>
                  <a:cubicBezTo>
                    <a:pt x="219" y="71"/>
                    <a:pt x="211" y="71"/>
                    <a:pt x="202" y="70"/>
                  </a:cubicBezTo>
                  <a:cubicBezTo>
                    <a:pt x="193" y="70"/>
                    <a:pt x="185" y="70"/>
                    <a:pt x="176" y="70"/>
                  </a:cubicBezTo>
                  <a:cubicBezTo>
                    <a:pt x="171" y="70"/>
                    <a:pt x="165" y="70"/>
                    <a:pt x="160" y="70"/>
                  </a:cubicBezTo>
                  <a:cubicBezTo>
                    <a:pt x="158" y="70"/>
                    <a:pt x="157" y="70"/>
                    <a:pt x="156" y="70"/>
                  </a:cubicBezTo>
                  <a:cubicBezTo>
                    <a:pt x="137" y="70"/>
                    <a:pt x="131" y="60"/>
                    <a:pt x="133" y="41"/>
                  </a:cubicBezTo>
                  <a:cubicBezTo>
                    <a:pt x="133" y="37"/>
                    <a:pt x="140" y="32"/>
                    <a:pt x="131" y="29"/>
                  </a:cubicBezTo>
                  <a:cubicBezTo>
                    <a:pt x="130" y="29"/>
                    <a:pt x="129" y="29"/>
                    <a:pt x="128" y="29"/>
                  </a:cubicBezTo>
                  <a:cubicBezTo>
                    <a:pt x="124" y="29"/>
                    <a:pt x="122" y="31"/>
                    <a:pt x="120" y="35"/>
                  </a:cubicBezTo>
                  <a:cubicBezTo>
                    <a:pt x="115" y="44"/>
                    <a:pt x="111" y="47"/>
                    <a:pt x="106" y="47"/>
                  </a:cubicBezTo>
                  <a:cubicBezTo>
                    <a:pt x="100" y="47"/>
                    <a:pt x="93" y="41"/>
                    <a:pt x="88" y="35"/>
                  </a:cubicBezTo>
                  <a:cubicBezTo>
                    <a:pt x="81" y="28"/>
                    <a:pt x="75" y="19"/>
                    <a:pt x="69" y="12"/>
                  </a:cubicBezTo>
                  <a:cubicBezTo>
                    <a:pt x="64" y="7"/>
                    <a:pt x="59" y="0"/>
                    <a:pt x="5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88" name="Freeform 46"/>
            <p:cNvSpPr>
              <a:spLocks noEditPoints="1"/>
            </p:cNvSpPr>
            <p:nvPr/>
          </p:nvSpPr>
          <p:spPr bwMode="auto">
            <a:xfrm>
              <a:off x="8347075" y="47575788"/>
              <a:ext cx="1495425" cy="1384300"/>
            </a:xfrm>
            <a:custGeom>
              <a:avLst/>
              <a:gdLst>
                <a:gd name="T0" fmla="*/ 113 w 691"/>
                <a:gd name="T1" fmla="*/ 457 h 640"/>
                <a:gd name="T2" fmla="*/ 105 w 691"/>
                <a:gd name="T3" fmla="*/ 22 h 640"/>
                <a:gd name="T4" fmla="*/ 198 w 691"/>
                <a:gd name="T5" fmla="*/ 139 h 640"/>
                <a:gd name="T6" fmla="*/ 234 w 691"/>
                <a:gd name="T7" fmla="*/ 163 h 640"/>
                <a:gd name="T8" fmla="*/ 248 w 691"/>
                <a:gd name="T9" fmla="*/ 233 h 640"/>
                <a:gd name="T10" fmla="*/ 223 w 691"/>
                <a:gd name="T11" fmla="*/ 241 h 640"/>
                <a:gd name="T12" fmla="*/ 181 w 691"/>
                <a:gd name="T13" fmla="*/ 237 h 640"/>
                <a:gd name="T14" fmla="*/ 141 w 691"/>
                <a:gd name="T15" fmla="*/ 256 h 640"/>
                <a:gd name="T16" fmla="*/ 41 w 691"/>
                <a:gd name="T17" fmla="*/ 157 h 640"/>
                <a:gd name="T18" fmla="*/ 42 w 691"/>
                <a:gd name="T19" fmla="*/ 218 h 640"/>
                <a:gd name="T20" fmla="*/ 95 w 691"/>
                <a:gd name="T21" fmla="*/ 260 h 640"/>
                <a:gd name="T22" fmla="*/ 102 w 691"/>
                <a:gd name="T23" fmla="*/ 416 h 640"/>
                <a:gd name="T24" fmla="*/ 74 w 691"/>
                <a:gd name="T25" fmla="*/ 505 h 640"/>
                <a:gd name="T26" fmla="*/ 69 w 691"/>
                <a:gd name="T27" fmla="*/ 605 h 640"/>
                <a:gd name="T28" fmla="*/ 110 w 691"/>
                <a:gd name="T29" fmla="*/ 475 h 640"/>
                <a:gd name="T30" fmla="*/ 129 w 691"/>
                <a:gd name="T31" fmla="*/ 398 h 640"/>
                <a:gd name="T32" fmla="*/ 140 w 691"/>
                <a:gd name="T33" fmla="*/ 354 h 640"/>
                <a:gd name="T34" fmla="*/ 230 w 691"/>
                <a:gd name="T35" fmla="*/ 263 h 640"/>
                <a:gd name="T36" fmla="*/ 234 w 691"/>
                <a:gd name="T37" fmla="*/ 332 h 640"/>
                <a:gd name="T38" fmla="*/ 215 w 691"/>
                <a:gd name="T39" fmla="*/ 331 h 640"/>
                <a:gd name="T40" fmla="*/ 205 w 691"/>
                <a:gd name="T41" fmla="*/ 331 h 640"/>
                <a:gd name="T42" fmla="*/ 196 w 691"/>
                <a:gd name="T43" fmla="*/ 331 h 640"/>
                <a:gd name="T44" fmla="*/ 170 w 691"/>
                <a:gd name="T45" fmla="*/ 377 h 640"/>
                <a:gd name="T46" fmla="*/ 235 w 691"/>
                <a:gd name="T47" fmla="*/ 376 h 640"/>
                <a:gd name="T48" fmla="*/ 260 w 691"/>
                <a:gd name="T49" fmla="*/ 404 h 640"/>
                <a:gd name="T50" fmla="*/ 249 w 691"/>
                <a:gd name="T51" fmla="*/ 464 h 640"/>
                <a:gd name="T52" fmla="*/ 148 w 691"/>
                <a:gd name="T53" fmla="*/ 498 h 640"/>
                <a:gd name="T54" fmla="*/ 179 w 691"/>
                <a:gd name="T55" fmla="*/ 511 h 640"/>
                <a:gd name="T56" fmla="*/ 253 w 691"/>
                <a:gd name="T57" fmla="*/ 559 h 640"/>
                <a:gd name="T58" fmla="*/ 260 w 691"/>
                <a:gd name="T59" fmla="*/ 628 h 640"/>
                <a:gd name="T60" fmla="*/ 292 w 691"/>
                <a:gd name="T61" fmla="*/ 626 h 640"/>
                <a:gd name="T62" fmla="*/ 296 w 691"/>
                <a:gd name="T63" fmla="*/ 496 h 640"/>
                <a:gd name="T64" fmla="*/ 336 w 691"/>
                <a:gd name="T65" fmla="*/ 499 h 640"/>
                <a:gd name="T66" fmla="*/ 360 w 691"/>
                <a:gd name="T67" fmla="*/ 499 h 640"/>
                <a:gd name="T68" fmla="*/ 357 w 691"/>
                <a:gd name="T69" fmla="*/ 467 h 640"/>
                <a:gd name="T70" fmla="*/ 290 w 691"/>
                <a:gd name="T71" fmla="*/ 427 h 640"/>
                <a:gd name="T72" fmla="*/ 324 w 691"/>
                <a:gd name="T73" fmla="*/ 377 h 640"/>
                <a:gd name="T74" fmla="*/ 345 w 691"/>
                <a:gd name="T75" fmla="*/ 380 h 640"/>
                <a:gd name="T76" fmla="*/ 369 w 691"/>
                <a:gd name="T77" fmla="*/ 342 h 640"/>
                <a:gd name="T78" fmla="*/ 318 w 691"/>
                <a:gd name="T79" fmla="*/ 271 h 640"/>
                <a:gd name="T80" fmla="*/ 387 w 691"/>
                <a:gd name="T81" fmla="*/ 269 h 640"/>
                <a:gd name="T82" fmla="*/ 412 w 691"/>
                <a:gd name="T83" fmla="*/ 264 h 640"/>
                <a:gd name="T84" fmla="*/ 452 w 691"/>
                <a:gd name="T85" fmla="*/ 543 h 640"/>
                <a:gd name="T86" fmla="*/ 475 w 691"/>
                <a:gd name="T87" fmla="*/ 573 h 640"/>
                <a:gd name="T88" fmla="*/ 511 w 691"/>
                <a:gd name="T89" fmla="*/ 617 h 640"/>
                <a:gd name="T90" fmla="*/ 598 w 691"/>
                <a:gd name="T91" fmla="*/ 624 h 640"/>
                <a:gd name="T92" fmla="*/ 658 w 691"/>
                <a:gd name="T93" fmla="*/ 627 h 640"/>
                <a:gd name="T94" fmla="*/ 573 w 691"/>
                <a:gd name="T95" fmla="*/ 548 h 640"/>
                <a:gd name="T96" fmla="*/ 463 w 691"/>
                <a:gd name="T97" fmla="*/ 435 h 640"/>
                <a:gd name="T98" fmla="*/ 452 w 691"/>
                <a:gd name="T99" fmla="*/ 367 h 640"/>
                <a:gd name="T100" fmla="*/ 452 w 691"/>
                <a:gd name="T101" fmla="*/ 165 h 640"/>
                <a:gd name="T102" fmla="*/ 395 w 691"/>
                <a:gd name="T103" fmla="*/ 247 h 640"/>
                <a:gd name="T104" fmla="*/ 334 w 691"/>
                <a:gd name="T105" fmla="*/ 241 h 640"/>
                <a:gd name="T106" fmla="*/ 288 w 691"/>
                <a:gd name="T107" fmla="*/ 222 h 640"/>
                <a:gd name="T108" fmla="*/ 364 w 691"/>
                <a:gd name="T109" fmla="*/ 135 h 640"/>
                <a:gd name="T110" fmla="*/ 219 w 691"/>
                <a:gd name="T111" fmla="*/ 113 h 640"/>
                <a:gd name="T112" fmla="*/ 206 w 691"/>
                <a:gd name="T113" fmla="*/ 59 h 640"/>
                <a:gd name="T114" fmla="*/ 327 w 691"/>
                <a:gd name="T115" fmla="*/ 53 h 640"/>
                <a:gd name="T116" fmla="*/ 381 w 691"/>
                <a:gd name="T117" fmla="*/ 117 h 640"/>
                <a:gd name="T118" fmla="*/ 399 w 691"/>
                <a:gd name="T119" fmla="*/ 25 h 640"/>
                <a:gd name="T120" fmla="*/ 155 w 691"/>
                <a:gd name="T121" fmla="*/ 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91" h="640">
                  <a:moveTo>
                    <a:pt x="113" y="457"/>
                  </a:moveTo>
                  <a:cubicBezTo>
                    <a:pt x="113" y="456"/>
                    <a:pt x="113" y="456"/>
                    <a:pt x="113" y="455"/>
                  </a:cubicBezTo>
                  <a:cubicBezTo>
                    <a:pt x="113" y="456"/>
                    <a:pt x="113" y="456"/>
                    <a:pt x="113" y="457"/>
                  </a:cubicBezTo>
                  <a:moveTo>
                    <a:pt x="155" y="0"/>
                  </a:moveTo>
                  <a:cubicBezTo>
                    <a:pt x="150" y="0"/>
                    <a:pt x="145" y="0"/>
                    <a:pt x="141" y="1"/>
                  </a:cubicBezTo>
                  <a:cubicBezTo>
                    <a:pt x="127" y="3"/>
                    <a:pt x="110" y="3"/>
                    <a:pt x="105" y="22"/>
                  </a:cubicBezTo>
                  <a:cubicBezTo>
                    <a:pt x="93" y="75"/>
                    <a:pt x="106" y="99"/>
                    <a:pt x="158" y="116"/>
                  </a:cubicBezTo>
                  <a:cubicBezTo>
                    <a:pt x="167" y="118"/>
                    <a:pt x="175" y="123"/>
                    <a:pt x="183" y="126"/>
                  </a:cubicBezTo>
                  <a:cubicBezTo>
                    <a:pt x="187" y="132"/>
                    <a:pt x="190" y="139"/>
                    <a:pt x="198" y="139"/>
                  </a:cubicBezTo>
                  <a:cubicBezTo>
                    <a:pt x="199" y="139"/>
                    <a:pt x="201" y="139"/>
                    <a:pt x="203" y="138"/>
                  </a:cubicBezTo>
                  <a:cubicBezTo>
                    <a:pt x="208" y="136"/>
                    <a:pt x="212" y="136"/>
                    <a:pt x="215" y="136"/>
                  </a:cubicBezTo>
                  <a:cubicBezTo>
                    <a:pt x="229" y="136"/>
                    <a:pt x="234" y="146"/>
                    <a:pt x="234" y="163"/>
                  </a:cubicBezTo>
                  <a:cubicBezTo>
                    <a:pt x="226" y="166"/>
                    <a:pt x="215" y="169"/>
                    <a:pt x="224" y="181"/>
                  </a:cubicBezTo>
                  <a:cubicBezTo>
                    <a:pt x="229" y="189"/>
                    <a:pt x="235" y="197"/>
                    <a:pt x="242" y="205"/>
                  </a:cubicBezTo>
                  <a:cubicBezTo>
                    <a:pt x="250" y="213"/>
                    <a:pt x="251" y="223"/>
                    <a:pt x="248" y="233"/>
                  </a:cubicBezTo>
                  <a:cubicBezTo>
                    <a:pt x="246" y="240"/>
                    <a:pt x="241" y="241"/>
                    <a:pt x="236" y="241"/>
                  </a:cubicBezTo>
                  <a:cubicBezTo>
                    <a:pt x="233" y="241"/>
                    <a:pt x="229" y="241"/>
                    <a:pt x="226" y="241"/>
                  </a:cubicBezTo>
                  <a:cubicBezTo>
                    <a:pt x="225" y="241"/>
                    <a:pt x="224" y="241"/>
                    <a:pt x="223" y="241"/>
                  </a:cubicBezTo>
                  <a:cubicBezTo>
                    <a:pt x="220" y="241"/>
                    <a:pt x="216" y="241"/>
                    <a:pt x="213" y="241"/>
                  </a:cubicBezTo>
                  <a:cubicBezTo>
                    <a:pt x="209" y="241"/>
                    <a:pt x="206" y="241"/>
                    <a:pt x="202" y="241"/>
                  </a:cubicBezTo>
                  <a:cubicBezTo>
                    <a:pt x="195" y="241"/>
                    <a:pt x="188" y="241"/>
                    <a:pt x="181" y="237"/>
                  </a:cubicBezTo>
                  <a:cubicBezTo>
                    <a:pt x="179" y="236"/>
                    <a:pt x="176" y="235"/>
                    <a:pt x="174" y="235"/>
                  </a:cubicBezTo>
                  <a:cubicBezTo>
                    <a:pt x="168" y="235"/>
                    <a:pt x="164" y="239"/>
                    <a:pt x="160" y="243"/>
                  </a:cubicBezTo>
                  <a:cubicBezTo>
                    <a:pt x="152" y="252"/>
                    <a:pt x="146" y="256"/>
                    <a:pt x="141" y="256"/>
                  </a:cubicBezTo>
                  <a:cubicBezTo>
                    <a:pt x="134" y="256"/>
                    <a:pt x="129" y="247"/>
                    <a:pt x="124" y="233"/>
                  </a:cubicBezTo>
                  <a:cubicBezTo>
                    <a:pt x="112" y="200"/>
                    <a:pt x="88" y="177"/>
                    <a:pt x="59" y="162"/>
                  </a:cubicBezTo>
                  <a:cubicBezTo>
                    <a:pt x="53" y="159"/>
                    <a:pt x="47" y="157"/>
                    <a:pt x="41" y="157"/>
                  </a:cubicBezTo>
                  <a:cubicBezTo>
                    <a:pt x="28" y="157"/>
                    <a:pt x="16" y="166"/>
                    <a:pt x="9" y="180"/>
                  </a:cubicBezTo>
                  <a:cubicBezTo>
                    <a:pt x="0" y="198"/>
                    <a:pt x="11" y="208"/>
                    <a:pt x="29" y="212"/>
                  </a:cubicBezTo>
                  <a:cubicBezTo>
                    <a:pt x="32" y="217"/>
                    <a:pt x="37" y="218"/>
                    <a:pt x="42" y="218"/>
                  </a:cubicBezTo>
                  <a:cubicBezTo>
                    <a:pt x="45" y="218"/>
                    <a:pt x="48" y="218"/>
                    <a:pt x="51" y="218"/>
                  </a:cubicBezTo>
                  <a:cubicBezTo>
                    <a:pt x="64" y="228"/>
                    <a:pt x="77" y="238"/>
                    <a:pt x="90" y="248"/>
                  </a:cubicBezTo>
                  <a:cubicBezTo>
                    <a:pt x="91" y="252"/>
                    <a:pt x="93" y="256"/>
                    <a:pt x="95" y="260"/>
                  </a:cubicBezTo>
                  <a:cubicBezTo>
                    <a:pt x="114" y="301"/>
                    <a:pt x="138" y="342"/>
                    <a:pt x="112" y="390"/>
                  </a:cubicBezTo>
                  <a:cubicBezTo>
                    <a:pt x="111" y="391"/>
                    <a:pt x="111" y="392"/>
                    <a:pt x="111" y="393"/>
                  </a:cubicBezTo>
                  <a:cubicBezTo>
                    <a:pt x="102" y="398"/>
                    <a:pt x="90" y="403"/>
                    <a:pt x="102" y="416"/>
                  </a:cubicBezTo>
                  <a:cubicBezTo>
                    <a:pt x="106" y="426"/>
                    <a:pt x="104" y="435"/>
                    <a:pt x="97" y="444"/>
                  </a:cubicBezTo>
                  <a:cubicBezTo>
                    <a:pt x="86" y="452"/>
                    <a:pt x="94" y="465"/>
                    <a:pt x="88" y="475"/>
                  </a:cubicBezTo>
                  <a:cubicBezTo>
                    <a:pt x="84" y="485"/>
                    <a:pt x="79" y="495"/>
                    <a:pt x="74" y="505"/>
                  </a:cubicBezTo>
                  <a:cubicBezTo>
                    <a:pt x="65" y="509"/>
                    <a:pt x="60" y="514"/>
                    <a:pt x="69" y="523"/>
                  </a:cubicBezTo>
                  <a:cubicBezTo>
                    <a:pt x="70" y="527"/>
                    <a:pt x="70" y="531"/>
                    <a:pt x="71" y="535"/>
                  </a:cubicBezTo>
                  <a:cubicBezTo>
                    <a:pt x="40" y="556"/>
                    <a:pt x="73" y="582"/>
                    <a:pt x="69" y="605"/>
                  </a:cubicBezTo>
                  <a:cubicBezTo>
                    <a:pt x="78" y="582"/>
                    <a:pt x="87" y="560"/>
                    <a:pt x="89" y="535"/>
                  </a:cubicBezTo>
                  <a:cubicBezTo>
                    <a:pt x="98" y="521"/>
                    <a:pt x="102" y="506"/>
                    <a:pt x="105" y="490"/>
                  </a:cubicBezTo>
                  <a:cubicBezTo>
                    <a:pt x="111" y="486"/>
                    <a:pt x="112" y="481"/>
                    <a:pt x="110" y="475"/>
                  </a:cubicBezTo>
                  <a:cubicBezTo>
                    <a:pt x="112" y="471"/>
                    <a:pt x="113" y="467"/>
                    <a:pt x="114" y="463"/>
                  </a:cubicBezTo>
                  <a:cubicBezTo>
                    <a:pt x="116" y="459"/>
                    <a:pt x="117" y="455"/>
                    <a:pt x="119" y="451"/>
                  </a:cubicBezTo>
                  <a:cubicBezTo>
                    <a:pt x="122" y="433"/>
                    <a:pt x="131" y="416"/>
                    <a:pt x="129" y="398"/>
                  </a:cubicBezTo>
                  <a:cubicBezTo>
                    <a:pt x="129" y="396"/>
                    <a:pt x="129" y="394"/>
                    <a:pt x="130" y="392"/>
                  </a:cubicBezTo>
                  <a:cubicBezTo>
                    <a:pt x="138" y="386"/>
                    <a:pt x="135" y="377"/>
                    <a:pt x="136" y="370"/>
                  </a:cubicBezTo>
                  <a:cubicBezTo>
                    <a:pt x="140" y="365"/>
                    <a:pt x="142" y="360"/>
                    <a:pt x="140" y="354"/>
                  </a:cubicBezTo>
                  <a:cubicBezTo>
                    <a:pt x="142" y="349"/>
                    <a:pt x="144" y="343"/>
                    <a:pt x="144" y="337"/>
                  </a:cubicBezTo>
                  <a:cubicBezTo>
                    <a:pt x="147" y="276"/>
                    <a:pt x="150" y="261"/>
                    <a:pt x="191" y="261"/>
                  </a:cubicBezTo>
                  <a:cubicBezTo>
                    <a:pt x="201" y="261"/>
                    <a:pt x="214" y="262"/>
                    <a:pt x="230" y="263"/>
                  </a:cubicBezTo>
                  <a:cubicBezTo>
                    <a:pt x="237" y="264"/>
                    <a:pt x="246" y="262"/>
                    <a:pt x="248" y="270"/>
                  </a:cubicBezTo>
                  <a:cubicBezTo>
                    <a:pt x="252" y="288"/>
                    <a:pt x="254" y="307"/>
                    <a:pt x="247" y="323"/>
                  </a:cubicBezTo>
                  <a:cubicBezTo>
                    <a:pt x="245" y="330"/>
                    <a:pt x="240" y="332"/>
                    <a:pt x="234" y="332"/>
                  </a:cubicBezTo>
                  <a:cubicBezTo>
                    <a:pt x="232" y="332"/>
                    <a:pt x="229" y="331"/>
                    <a:pt x="226" y="331"/>
                  </a:cubicBezTo>
                  <a:cubicBezTo>
                    <a:pt x="224" y="331"/>
                    <a:pt x="221" y="331"/>
                    <a:pt x="219" y="331"/>
                  </a:cubicBezTo>
                  <a:cubicBezTo>
                    <a:pt x="218" y="331"/>
                    <a:pt x="216" y="331"/>
                    <a:pt x="215" y="331"/>
                  </a:cubicBezTo>
                  <a:cubicBezTo>
                    <a:pt x="214" y="331"/>
                    <a:pt x="212" y="331"/>
                    <a:pt x="211" y="331"/>
                  </a:cubicBezTo>
                  <a:cubicBezTo>
                    <a:pt x="210" y="331"/>
                    <a:pt x="209" y="331"/>
                    <a:pt x="208" y="331"/>
                  </a:cubicBezTo>
                  <a:cubicBezTo>
                    <a:pt x="207" y="331"/>
                    <a:pt x="206" y="331"/>
                    <a:pt x="205" y="331"/>
                  </a:cubicBezTo>
                  <a:cubicBezTo>
                    <a:pt x="204" y="331"/>
                    <a:pt x="204" y="331"/>
                    <a:pt x="203" y="331"/>
                  </a:cubicBezTo>
                  <a:cubicBezTo>
                    <a:pt x="202" y="331"/>
                    <a:pt x="201" y="331"/>
                    <a:pt x="200" y="331"/>
                  </a:cubicBezTo>
                  <a:cubicBezTo>
                    <a:pt x="199" y="331"/>
                    <a:pt x="197" y="331"/>
                    <a:pt x="196" y="331"/>
                  </a:cubicBezTo>
                  <a:cubicBezTo>
                    <a:pt x="194" y="331"/>
                    <a:pt x="193" y="331"/>
                    <a:pt x="191" y="331"/>
                  </a:cubicBezTo>
                  <a:cubicBezTo>
                    <a:pt x="182" y="331"/>
                    <a:pt x="174" y="332"/>
                    <a:pt x="169" y="343"/>
                  </a:cubicBezTo>
                  <a:cubicBezTo>
                    <a:pt x="165" y="354"/>
                    <a:pt x="162" y="368"/>
                    <a:pt x="170" y="377"/>
                  </a:cubicBezTo>
                  <a:cubicBezTo>
                    <a:pt x="174" y="382"/>
                    <a:pt x="179" y="384"/>
                    <a:pt x="184" y="384"/>
                  </a:cubicBezTo>
                  <a:cubicBezTo>
                    <a:pt x="191" y="384"/>
                    <a:pt x="199" y="381"/>
                    <a:pt x="206" y="380"/>
                  </a:cubicBezTo>
                  <a:cubicBezTo>
                    <a:pt x="215" y="379"/>
                    <a:pt x="225" y="376"/>
                    <a:pt x="235" y="376"/>
                  </a:cubicBezTo>
                  <a:cubicBezTo>
                    <a:pt x="244" y="376"/>
                    <a:pt x="252" y="379"/>
                    <a:pt x="259" y="390"/>
                  </a:cubicBezTo>
                  <a:cubicBezTo>
                    <a:pt x="259" y="390"/>
                    <a:pt x="259" y="390"/>
                    <a:pt x="259" y="390"/>
                  </a:cubicBezTo>
                  <a:cubicBezTo>
                    <a:pt x="260" y="395"/>
                    <a:pt x="260" y="399"/>
                    <a:pt x="260" y="404"/>
                  </a:cubicBezTo>
                  <a:cubicBezTo>
                    <a:pt x="253" y="415"/>
                    <a:pt x="242" y="427"/>
                    <a:pt x="259" y="439"/>
                  </a:cubicBezTo>
                  <a:cubicBezTo>
                    <a:pt x="258" y="443"/>
                    <a:pt x="258" y="447"/>
                    <a:pt x="257" y="452"/>
                  </a:cubicBezTo>
                  <a:cubicBezTo>
                    <a:pt x="251" y="454"/>
                    <a:pt x="249" y="459"/>
                    <a:pt x="249" y="464"/>
                  </a:cubicBezTo>
                  <a:cubicBezTo>
                    <a:pt x="244" y="463"/>
                    <a:pt x="238" y="463"/>
                    <a:pt x="233" y="463"/>
                  </a:cubicBezTo>
                  <a:cubicBezTo>
                    <a:pt x="213" y="463"/>
                    <a:pt x="193" y="468"/>
                    <a:pt x="172" y="469"/>
                  </a:cubicBezTo>
                  <a:cubicBezTo>
                    <a:pt x="153" y="470"/>
                    <a:pt x="153" y="486"/>
                    <a:pt x="148" y="498"/>
                  </a:cubicBezTo>
                  <a:cubicBezTo>
                    <a:pt x="145" y="505"/>
                    <a:pt x="141" y="512"/>
                    <a:pt x="148" y="517"/>
                  </a:cubicBezTo>
                  <a:cubicBezTo>
                    <a:pt x="151" y="519"/>
                    <a:pt x="154" y="520"/>
                    <a:pt x="157" y="520"/>
                  </a:cubicBezTo>
                  <a:cubicBezTo>
                    <a:pt x="165" y="520"/>
                    <a:pt x="172" y="514"/>
                    <a:pt x="179" y="511"/>
                  </a:cubicBezTo>
                  <a:cubicBezTo>
                    <a:pt x="195" y="505"/>
                    <a:pt x="211" y="501"/>
                    <a:pt x="228" y="501"/>
                  </a:cubicBezTo>
                  <a:cubicBezTo>
                    <a:pt x="237" y="501"/>
                    <a:pt x="246" y="502"/>
                    <a:pt x="255" y="505"/>
                  </a:cubicBezTo>
                  <a:cubicBezTo>
                    <a:pt x="260" y="523"/>
                    <a:pt x="255" y="541"/>
                    <a:pt x="253" y="559"/>
                  </a:cubicBezTo>
                  <a:cubicBezTo>
                    <a:pt x="251" y="564"/>
                    <a:pt x="254" y="568"/>
                    <a:pt x="257" y="571"/>
                  </a:cubicBezTo>
                  <a:cubicBezTo>
                    <a:pt x="250" y="584"/>
                    <a:pt x="248" y="598"/>
                    <a:pt x="251" y="613"/>
                  </a:cubicBezTo>
                  <a:cubicBezTo>
                    <a:pt x="250" y="620"/>
                    <a:pt x="254" y="625"/>
                    <a:pt x="260" y="628"/>
                  </a:cubicBezTo>
                  <a:cubicBezTo>
                    <a:pt x="259" y="637"/>
                    <a:pt x="262" y="640"/>
                    <a:pt x="266" y="640"/>
                  </a:cubicBezTo>
                  <a:cubicBezTo>
                    <a:pt x="270" y="640"/>
                    <a:pt x="274" y="638"/>
                    <a:pt x="278" y="636"/>
                  </a:cubicBezTo>
                  <a:cubicBezTo>
                    <a:pt x="285" y="635"/>
                    <a:pt x="290" y="634"/>
                    <a:pt x="292" y="626"/>
                  </a:cubicBezTo>
                  <a:cubicBezTo>
                    <a:pt x="297" y="592"/>
                    <a:pt x="294" y="557"/>
                    <a:pt x="285" y="524"/>
                  </a:cubicBezTo>
                  <a:cubicBezTo>
                    <a:pt x="288" y="519"/>
                    <a:pt x="288" y="515"/>
                    <a:pt x="285" y="511"/>
                  </a:cubicBezTo>
                  <a:cubicBezTo>
                    <a:pt x="287" y="504"/>
                    <a:pt x="288" y="496"/>
                    <a:pt x="296" y="496"/>
                  </a:cubicBezTo>
                  <a:cubicBezTo>
                    <a:pt x="298" y="496"/>
                    <a:pt x="299" y="496"/>
                    <a:pt x="302" y="497"/>
                  </a:cubicBezTo>
                  <a:cubicBezTo>
                    <a:pt x="308" y="499"/>
                    <a:pt x="314" y="500"/>
                    <a:pt x="321" y="500"/>
                  </a:cubicBezTo>
                  <a:cubicBezTo>
                    <a:pt x="326" y="500"/>
                    <a:pt x="331" y="499"/>
                    <a:pt x="336" y="499"/>
                  </a:cubicBezTo>
                  <a:cubicBezTo>
                    <a:pt x="341" y="499"/>
                    <a:pt x="346" y="498"/>
                    <a:pt x="351" y="498"/>
                  </a:cubicBezTo>
                  <a:cubicBezTo>
                    <a:pt x="353" y="498"/>
                    <a:pt x="355" y="498"/>
                    <a:pt x="357" y="498"/>
                  </a:cubicBezTo>
                  <a:cubicBezTo>
                    <a:pt x="358" y="499"/>
                    <a:pt x="359" y="499"/>
                    <a:pt x="360" y="499"/>
                  </a:cubicBezTo>
                  <a:cubicBezTo>
                    <a:pt x="372" y="499"/>
                    <a:pt x="380" y="493"/>
                    <a:pt x="381" y="482"/>
                  </a:cubicBezTo>
                  <a:cubicBezTo>
                    <a:pt x="381" y="470"/>
                    <a:pt x="372" y="467"/>
                    <a:pt x="361" y="467"/>
                  </a:cubicBezTo>
                  <a:cubicBezTo>
                    <a:pt x="360" y="467"/>
                    <a:pt x="359" y="467"/>
                    <a:pt x="357" y="467"/>
                  </a:cubicBezTo>
                  <a:cubicBezTo>
                    <a:pt x="354" y="467"/>
                    <a:pt x="350" y="467"/>
                    <a:pt x="346" y="467"/>
                  </a:cubicBezTo>
                  <a:cubicBezTo>
                    <a:pt x="342" y="467"/>
                    <a:pt x="338" y="467"/>
                    <a:pt x="334" y="467"/>
                  </a:cubicBezTo>
                  <a:cubicBezTo>
                    <a:pt x="309" y="464"/>
                    <a:pt x="288" y="458"/>
                    <a:pt x="290" y="427"/>
                  </a:cubicBezTo>
                  <a:cubicBezTo>
                    <a:pt x="299" y="412"/>
                    <a:pt x="284" y="399"/>
                    <a:pt x="289" y="384"/>
                  </a:cubicBezTo>
                  <a:cubicBezTo>
                    <a:pt x="298" y="383"/>
                    <a:pt x="309" y="384"/>
                    <a:pt x="317" y="376"/>
                  </a:cubicBezTo>
                  <a:cubicBezTo>
                    <a:pt x="319" y="377"/>
                    <a:pt x="321" y="377"/>
                    <a:pt x="324" y="377"/>
                  </a:cubicBezTo>
                  <a:cubicBezTo>
                    <a:pt x="324" y="377"/>
                    <a:pt x="324" y="377"/>
                    <a:pt x="324" y="377"/>
                  </a:cubicBezTo>
                  <a:cubicBezTo>
                    <a:pt x="328" y="381"/>
                    <a:pt x="332" y="382"/>
                    <a:pt x="336" y="382"/>
                  </a:cubicBezTo>
                  <a:cubicBezTo>
                    <a:pt x="339" y="382"/>
                    <a:pt x="342" y="381"/>
                    <a:pt x="345" y="380"/>
                  </a:cubicBezTo>
                  <a:cubicBezTo>
                    <a:pt x="348" y="381"/>
                    <a:pt x="350" y="381"/>
                    <a:pt x="352" y="381"/>
                  </a:cubicBezTo>
                  <a:cubicBezTo>
                    <a:pt x="358" y="381"/>
                    <a:pt x="364" y="378"/>
                    <a:pt x="369" y="373"/>
                  </a:cubicBezTo>
                  <a:cubicBezTo>
                    <a:pt x="383" y="363"/>
                    <a:pt x="379" y="353"/>
                    <a:pt x="369" y="342"/>
                  </a:cubicBezTo>
                  <a:cubicBezTo>
                    <a:pt x="345" y="341"/>
                    <a:pt x="322" y="339"/>
                    <a:pt x="298" y="338"/>
                  </a:cubicBezTo>
                  <a:cubicBezTo>
                    <a:pt x="290" y="338"/>
                    <a:pt x="283" y="337"/>
                    <a:pt x="279" y="327"/>
                  </a:cubicBezTo>
                  <a:cubicBezTo>
                    <a:pt x="268" y="294"/>
                    <a:pt x="283" y="271"/>
                    <a:pt x="318" y="271"/>
                  </a:cubicBezTo>
                  <a:cubicBezTo>
                    <a:pt x="323" y="271"/>
                    <a:pt x="328" y="270"/>
                    <a:pt x="333" y="270"/>
                  </a:cubicBezTo>
                  <a:cubicBezTo>
                    <a:pt x="337" y="270"/>
                    <a:pt x="341" y="269"/>
                    <a:pt x="345" y="269"/>
                  </a:cubicBezTo>
                  <a:cubicBezTo>
                    <a:pt x="359" y="269"/>
                    <a:pt x="373" y="269"/>
                    <a:pt x="387" y="269"/>
                  </a:cubicBezTo>
                  <a:cubicBezTo>
                    <a:pt x="393" y="268"/>
                    <a:pt x="398" y="262"/>
                    <a:pt x="405" y="262"/>
                  </a:cubicBezTo>
                  <a:cubicBezTo>
                    <a:pt x="407" y="262"/>
                    <a:pt x="409" y="262"/>
                    <a:pt x="411" y="264"/>
                  </a:cubicBezTo>
                  <a:cubicBezTo>
                    <a:pt x="412" y="264"/>
                    <a:pt x="412" y="264"/>
                    <a:pt x="412" y="264"/>
                  </a:cubicBezTo>
                  <a:cubicBezTo>
                    <a:pt x="423" y="301"/>
                    <a:pt x="407" y="337"/>
                    <a:pt x="409" y="374"/>
                  </a:cubicBezTo>
                  <a:cubicBezTo>
                    <a:pt x="407" y="393"/>
                    <a:pt x="406" y="413"/>
                    <a:pt x="410" y="433"/>
                  </a:cubicBezTo>
                  <a:cubicBezTo>
                    <a:pt x="414" y="473"/>
                    <a:pt x="427" y="510"/>
                    <a:pt x="452" y="543"/>
                  </a:cubicBezTo>
                  <a:cubicBezTo>
                    <a:pt x="454" y="545"/>
                    <a:pt x="456" y="547"/>
                    <a:pt x="457" y="549"/>
                  </a:cubicBezTo>
                  <a:cubicBezTo>
                    <a:pt x="461" y="556"/>
                    <a:pt x="463" y="564"/>
                    <a:pt x="470" y="568"/>
                  </a:cubicBezTo>
                  <a:cubicBezTo>
                    <a:pt x="472" y="570"/>
                    <a:pt x="473" y="571"/>
                    <a:pt x="475" y="573"/>
                  </a:cubicBezTo>
                  <a:cubicBezTo>
                    <a:pt x="478" y="580"/>
                    <a:pt x="481" y="587"/>
                    <a:pt x="488" y="591"/>
                  </a:cubicBezTo>
                  <a:cubicBezTo>
                    <a:pt x="493" y="602"/>
                    <a:pt x="500" y="610"/>
                    <a:pt x="511" y="616"/>
                  </a:cubicBezTo>
                  <a:cubicBezTo>
                    <a:pt x="511" y="617"/>
                    <a:pt x="511" y="617"/>
                    <a:pt x="511" y="617"/>
                  </a:cubicBezTo>
                  <a:cubicBezTo>
                    <a:pt x="513" y="621"/>
                    <a:pt x="517" y="624"/>
                    <a:pt x="521" y="624"/>
                  </a:cubicBezTo>
                  <a:cubicBezTo>
                    <a:pt x="523" y="624"/>
                    <a:pt x="524" y="624"/>
                    <a:pt x="526" y="623"/>
                  </a:cubicBezTo>
                  <a:cubicBezTo>
                    <a:pt x="550" y="624"/>
                    <a:pt x="574" y="624"/>
                    <a:pt x="598" y="624"/>
                  </a:cubicBezTo>
                  <a:cubicBezTo>
                    <a:pt x="612" y="635"/>
                    <a:pt x="630" y="632"/>
                    <a:pt x="646" y="635"/>
                  </a:cubicBezTo>
                  <a:cubicBezTo>
                    <a:pt x="648" y="636"/>
                    <a:pt x="649" y="636"/>
                    <a:pt x="651" y="636"/>
                  </a:cubicBezTo>
                  <a:cubicBezTo>
                    <a:pt x="655" y="636"/>
                    <a:pt x="658" y="633"/>
                    <a:pt x="658" y="627"/>
                  </a:cubicBezTo>
                  <a:cubicBezTo>
                    <a:pt x="661" y="624"/>
                    <a:pt x="664" y="620"/>
                    <a:pt x="667" y="618"/>
                  </a:cubicBezTo>
                  <a:cubicBezTo>
                    <a:pt x="691" y="605"/>
                    <a:pt x="684" y="596"/>
                    <a:pt x="663" y="588"/>
                  </a:cubicBezTo>
                  <a:cubicBezTo>
                    <a:pt x="633" y="575"/>
                    <a:pt x="603" y="561"/>
                    <a:pt x="573" y="548"/>
                  </a:cubicBezTo>
                  <a:cubicBezTo>
                    <a:pt x="569" y="546"/>
                    <a:pt x="565" y="544"/>
                    <a:pt x="561" y="543"/>
                  </a:cubicBezTo>
                  <a:cubicBezTo>
                    <a:pt x="517" y="518"/>
                    <a:pt x="484" y="483"/>
                    <a:pt x="464" y="437"/>
                  </a:cubicBezTo>
                  <a:cubicBezTo>
                    <a:pt x="463" y="435"/>
                    <a:pt x="463" y="435"/>
                    <a:pt x="463" y="435"/>
                  </a:cubicBezTo>
                  <a:cubicBezTo>
                    <a:pt x="459" y="428"/>
                    <a:pt x="456" y="422"/>
                    <a:pt x="453" y="415"/>
                  </a:cubicBezTo>
                  <a:cubicBezTo>
                    <a:pt x="453" y="403"/>
                    <a:pt x="452" y="391"/>
                    <a:pt x="452" y="379"/>
                  </a:cubicBezTo>
                  <a:cubicBezTo>
                    <a:pt x="452" y="375"/>
                    <a:pt x="452" y="371"/>
                    <a:pt x="452" y="367"/>
                  </a:cubicBezTo>
                  <a:cubicBezTo>
                    <a:pt x="452" y="355"/>
                    <a:pt x="452" y="343"/>
                    <a:pt x="453" y="331"/>
                  </a:cubicBezTo>
                  <a:cubicBezTo>
                    <a:pt x="471" y="283"/>
                    <a:pt x="456" y="231"/>
                    <a:pt x="468" y="182"/>
                  </a:cubicBezTo>
                  <a:cubicBezTo>
                    <a:pt x="471" y="171"/>
                    <a:pt x="462" y="165"/>
                    <a:pt x="452" y="165"/>
                  </a:cubicBezTo>
                  <a:cubicBezTo>
                    <a:pt x="447" y="165"/>
                    <a:pt x="441" y="167"/>
                    <a:pt x="436" y="171"/>
                  </a:cubicBezTo>
                  <a:cubicBezTo>
                    <a:pt x="420" y="185"/>
                    <a:pt x="406" y="202"/>
                    <a:pt x="408" y="225"/>
                  </a:cubicBezTo>
                  <a:cubicBezTo>
                    <a:pt x="408" y="240"/>
                    <a:pt x="404" y="247"/>
                    <a:pt x="395" y="247"/>
                  </a:cubicBezTo>
                  <a:cubicBezTo>
                    <a:pt x="391" y="247"/>
                    <a:pt x="386" y="245"/>
                    <a:pt x="381" y="243"/>
                  </a:cubicBezTo>
                  <a:cubicBezTo>
                    <a:pt x="372" y="241"/>
                    <a:pt x="364" y="240"/>
                    <a:pt x="355" y="240"/>
                  </a:cubicBezTo>
                  <a:cubicBezTo>
                    <a:pt x="348" y="240"/>
                    <a:pt x="341" y="241"/>
                    <a:pt x="334" y="241"/>
                  </a:cubicBezTo>
                  <a:cubicBezTo>
                    <a:pt x="327" y="242"/>
                    <a:pt x="320" y="242"/>
                    <a:pt x="312" y="242"/>
                  </a:cubicBezTo>
                  <a:cubicBezTo>
                    <a:pt x="311" y="242"/>
                    <a:pt x="311" y="242"/>
                    <a:pt x="310" y="242"/>
                  </a:cubicBezTo>
                  <a:cubicBezTo>
                    <a:pt x="295" y="242"/>
                    <a:pt x="287" y="238"/>
                    <a:pt x="288" y="222"/>
                  </a:cubicBezTo>
                  <a:cubicBezTo>
                    <a:pt x="288" y="215"/>
                    <a:pt x="288" y="208"/>
                    <a:pt x="282" y="203"/>
                  </a:cubicBezTo>
                  <a:cubicBezTo>
                    <a:pt x="287" y="195"/>
                    <a:pt x="284" y="183"/>
                    <a:pt x="292" y="175"/>
                  </a:cubicBezTo>
                  <a:cubicBezTo>
                    <a:pt x="311" y="158"/>
                    <a:pt x="338" y="153"/>
                    <a:pt x="364" y="135"/>
                  </a:cubicBezTo>
                  <a:cubicBezTo>
                    <a:pt x="355" y="133"/>
                    <a:pt x="346" y="133"/>
                    <a:pt x="338" y="133"/>
                  </a:cubicBezTo>
                  <a:cubicBezTo>
                    <a:pt x="307" y="133"/>
                    <a:pt x="281" y="141"/>
                    <a:pt x="255" y="144"/>
                  </a:cubicBezTo>
                  <a:cubicBezTo>
                    <a:pt x="244" y="132"/>
                    <a:pt x="234" y="119"/>
                    <a:pt x="219" y="113"/>
                  </a:cubicBezTo>
                  <a:cubicBezTo>
                    <a:pt x="218" y="111"/>
                    <a:pt x="216" y="109"/>
                    <a:pt x="214" y="108"/>
                  </a:cubicBezTo>
                  <a:cubicBezTo>
                    <a:pt x="210" y="99"/>
                    <a:pt x="204" y="93"/>
                    <a:pt x="194" y="90"/>
                  </a:cubicBezTo>
                  <a:cubicBezTo>
                    <a:pt x="180" y="73"/>
                    <a:pt x="184" y="63"/>
                    <a:pt x="206" y="59"/>
                  </a:cubicBezTo>
                  <a:cubicBezTo>
                    <a:pt x="226" y="62"/>
                    <a:pt x="247" y="64"/>
                    <a:pt x="267" y="65"/>
                  </a:cubicBezTo>
                  <a:cubicBezTo>
                    <a:pt x="272" y="65"/>
                    <a:pt x="278" y="65"/>
                    <a:pt x="284" y="65"/>
                  </a:cubicBezTo>
                  <a:cubicBezTo>
                    <a:pt x="299" y="65"/>
                    <a:pt x="314" y="63"/>
                    <a:pt x="327" y="53"/>
                  </a:cubicBezTo>
                  <a:cubicBezTo>
                    <a:pt x="338" y="65"/>
                    <a:pt x="367" y="48"/>
                    <a:pt x="368" y="78"/>
                  </a:cubicBezTo>
                  <a:cubicBezTo>
                    <a:pt x="353" y="90"/>
                    <a:pt x="373" y="90"/>
                    <a:pt x="374" y="98"/>
                  </a:cubicBezTo>
                  <a:cubicBezTo>
                    <a:pt x="376" y="112"/>
                    <a:pt x="377" y="117"/>
                    <a:pt x="381" y="117"/>
                  </a:cubicBezTo>
                  <a:cubicBezTo>
                    <a:pt x="385" y="117"/>
                    <a:pt x="390" y="114"/>
                    <a:pt x="399" y="108"/>
                  </a:cubicBezTo>
                  <a:cubicBezTo>
                    <a:pt x="419" y="97"/>
                    <a:pt x="433" y="83"/>
                    <a:pt x="430" y="59"/>
                  </a:cubicBezTo>
                  <a:cubicBezTo>
                    <a:pt x="428" y="41"/>
                    <a:pt x="414" y="31"/>
                    <a:pt x="399" y="25"/>
                  </a:cubicBezTo>
                  <a:cubicBezTo>
                    <a:pt x="384" y="20"/>
                    <a:pt x="367" y="20"/>
                    <a:pt x="351" y="18"/>
                  </a:cubicBezTo>
                  <a:cubicBezTo>
                    <a:pt x="296" y="17"/>
                    <a:pt x="242" y="11"/>
                    <a:pt x="188" y="1"/>
                  </a:cubicBezTo>
                  <a:cubicBezTo>
                    <a:pt x="177" y="1"/>
                    <a:pt x="166" y="0"/>
                    <a:pt x="15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89" name="Freeform 47"/>
            <p:cNvSpPr/>
            <p:nvPr/>
          </p:nvSpPr>
          <p:spPr bwMode="auto">
            <a:xfrm>
              <a:off x="8489950" y="48883888"/>
              <a:ext cx="6350" cy="17462"/>
            </a:xfrm>
            <a:custGeom>
              <a:avLst/>
              <a:gdLst>
                <a:gd name="T0" fmla="*/ 3 w 3"/>
                <a:gd name="T1" fmla="*/ 0 h 8"/>
                <a:gd name="T2" fmla="*/ 0 w 3"/>
                <a:gd name="T3" fmla="*/ 8 h 8"/>
                <a:gd name="T4" fmla="*/ 3 w 3"/>
                <a:gd name="T5" fmla="*/ 0 h 8"/>
              </a:gdLst>
              <a:ahLst/>
              <a:cxnLst>
                <a:cxn ang="0">
                  <a:pos x="T0" y="T1"/>
                </a:cxn>
                <a:cxn ang="0">
                  <a:pos x="T2" y="T3"/>
                </a:cxn>
                <a:cxn ang="0">
                  <a:pos x="T4" y="T5"/>
                </a:cxn>
              </a:cxnLst>
              <a:rect l="0" t="0" r="r" b="b"/>
              <a:pathLst>
                <a:path w="3" h="8">
                  <a:moveTo>
                    <a:pt x="3" y="0"/>
                  </a:moveTo>
                  <a:cubicBezTo>
                    <a:pt x="2" y="3"/>
                    <a:pt x="1" y="5"/>
                    <a:pt x="0" y="8"/>
                  </a:cubicBezTo>
                  <a:cubicBezTo>
                    <a:pt x="2" y="5"/>
                    <a:pt x="3" y="3"/>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90" name="Freeform 48"/>
            <p:cNvSpPr>
              <a:spLocks noEditPoints="1"/>
            </p:cNvSpPr>
            <p:nvPr/>
          </p:nvSpPr>
          <p:spPr bwMode="auto">
            <a:xfrm>
              <a:off x="2455863" y="47534513"/>
              <a:ext cx="1641475" cy="1225550"/>
            </a:xfrm>
            <a:custGeom>
              <a:avLst/>
              <a:gdLst>
                <a:gd name="T0" fmla="*/ 317 w 759"/>
                <a:gd name="T1" fmla="*/ 469 h 567"/>
                <a:gd name="T2" fmla="*/ 306 w 759"/>
                <a:gd name="T3" fmla="*/ 379 h 567"/>
                <a:gd name="T4" fmla="*/ 324 w 759"/>
                <a:gd name="T5" fmla="*/ 468 h 567"/>
                <a:gd name="T6" fmla="*/ 233 w 759"/>
                <a:gd name="T7" fmla="*/ 410 h 567"/>
                <a:gd name="T8" fmla="*/ 261 w 759"/>
                <a:gd name="T9" fmla="*/ 193 h 567"/>
                <a:gd name="T10" fmla="*/ 363 w 759"/>
                <a:gd name="T11" fmla="*/ 209 h 567"/>
                <a:gd name="T12" fmla="*/ 176 w 759"/>
                <a:gd name="T13" fmla="*/ 224 h 567"/>
                <a:gd name="T14" fmla="*/ 240 w 759"/>
                <a:gd name="T15" fmla="*/ 192 h 567"/>
                <a:gd name="T16" fmla="*/ 164 w 759"/>
                <a:gd name="T17" fmla="*/ 150 h 567"/>
                <a:gd name="T18" fmla="*/ 174 w 759"/>
                <a:gd name="T19" fmla="*/ 149 h 567"/>
                <a:gd name="T20" fmla="*/ 209 w 759"/>
                <a:gd name="T21" fmla="*/ 129 h 567"/>
                <a:gd name="T22" fmla="*/ 330 w 759"/>
                <a:gd name="T23" fmla="*/ 115 h 567"/>
                <a:gd name="T24" fmla="*/ 239 w 759"/>
                <a:gd name="T25" fmla="*/ 70 h 567"/>
                <a:gd name="T26" fmla="*/ 301 w 759"/>
                <a:gd name="T27" fmla="*/ 131 h 567"/>
                <a:gd name="T28" fmla="*/ 221 w 759"/>
                <a:gd name="T29" fmla="*/ 123 h 567"/>
                <a:gd name="T30" fmla="*/ 194 w 759"/>
                <a:gd name="T31" fmla="*/ 124 h 567"/>
                <a:gd name="T32" fmla="*/ 138 w 759"/>
                <a:gd name="T33" fmla="*/ 211 h 567"/>
                <a:gd name="T34" fmla="*/ 46 w 759"/>
                <a:gd name="T35" fmla="*/ 475 h 567"/>
                <a:gd name="T36" fmla="*/ 19 w 759"/>
                <a:gd name="T37" fmla="*/ 561 h 567"/>
                <a:gd name="T38" fmla="*/ 58 w 759"/>
                <a:gd name="T39" fmla="*/ 532 h 567"/>
                <a:gd name="T40" fmla="*/ 165 w 759"/>
                <a:gd name="T41" fmla="*/ 423 h 567"/>
                <a:gd name="T42" fmla="*/ 197 w 759"/>
                <a:gd name="T43" fmla="*/ 415 h 567"/>
                <a:gd name="T44" fmla="*/ 209 w 759"/>
                <a:gd name="T45" fmla="*/ 476 h 567"/>
                <a:gd name="T46" fmla="*/ 270 w 759"/>
                <a:gd name="T47" fmla="*/ 513 h 567"/>
                <a:gd name="T48" fmla="*/ 309 w 759"/>
                <a:gd name="T49" fmla="*/ 516 h 567"/>
                <a:gd name="T50" fmla="*/ 378 w 759"/>
                <a:gd name="T51" fmla="*/ 494 h 567"/>
                <a:gd name="T52" fmla="*/ 342 w 759"/>
                <a:gd name="T53" fmla="*/ 338 h 567"/>
                <a:gd name="T54" fmla="*/ 263 w 759"/>
                <a:gd name="T55" fmla="*/ 340 h 567"/>
                <a:gd name="T56" fmla="*/ 214 w 759"/>
                <a:gd name="T57" fmla="*/ 336 h 567"/>
                <a:gd name="T58" fmla="*/ 193 w 759"/>
                <a:gd name="T59" fmla="*/ 288 h 567"/>
                <a:gd name="T60" fmla="*/ 335 w 759"/>
                <a:gd name="T61" fmla="*/ 283 h 567"/>
                <a:gd name="T62" fmla="*/ 455 w 759"/>
                <a:gd name="T63" fmla="*/ 407 h 567"/>
                <a:gd name="T64" fmla="*/ 448 w 759"/>
                <a:gd name="T65" fmla="*/ 536 h 567"/>
                <a:gd name="T66" fmla="*/ 522 w 759"/>
                <a:gd name="T67" fmla="*/ 445 h 567"/>
                <a:gd name="T68" fmla="*/ 601 w 759"/>
                <a:gd name="T69" fmla="*/ 524 h 567"/>
                <a:gd name="T70" fmla="*/ 721 w 759"/>
                <a:gd name="T71" fmla="*/ 533 h 567"/>
                <a:gd name="T72" fmla="*/ 756 w 759"/>
                <a:gd name="T73" fmla="*/ 511 h 567"/>
                <a:gd name="T74" fmla="*/ 705 w 759"/>
                <a:gd name="T75" fmla="*/ 497 h 567"/>
                <a:gd name="T76" fmla="*/ 643 w 759"/>
                <a:gd name="T77" fmla="*/ 466 h 567"/>
                <a:gd name="T78" fmla="*/ 523 w 759"/>
                <a:gd name="T79" fmla="*/ 294 h 567"/>
                <a:gd name="T80" fmla="*/ 498 w 759"/>
                <a:gd name="T81" fmla="*/ 286 h 567"/>
                <a:gd name="T82" fmla="*/ 439 w 759"/>
                <a:gd name="T83" fmla="*/ 252 h 567"/>
                <a:gd name="T84" fmla="*/ 413 w 759"/>
                <a:gd name="T85" fmla="*/ 212 h 567"/>
                <a:gd name="T86" fmla="*/ 469 w 759"/>
                <a:gd name="T87" fmla="*/ 178 h 567"/>
                <a:gd name="T88" fmla="*/ 451 w 759"/>
                <a:gd name="T89" fmla="*/ 121 h 567"/>
                <a:gd name="T90" fmla="*/ 448 w 759"/>
                <a:gd name="T91" fmla="*/ 14 h 567"/>
                <a:gd name="T92" fmla="*/ 408 w 759"/>
                <a:gd name="T93" fmla="*/ 122 h 567"/>
                <a:gd name="T94" fmla="*/ 313 w 759"/>
                <a:gd name="T95" fmla="*/ 55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59" h="567">
                  <a:moveTo>
                    <a:pt x="312" y="471"/>
                  </a:moveTo>
                  <a:cubicBezTo>
                    <a:pt x="312" y="471"/>
                    <a:pt x="312" y="471"/>
                    <a:pt x="312" y="471"/>
                  </a:cubicBezTo>
                  <a:cubicBezTo>
                    <a:pt x="312" y="471"/>
                    <a:pt x="312" y="471"/>
                    <a:pt x="312" y="471"/>
                  </a:cubicBezTo>
                  <a:moveTo>
                    <a:pt x="317" y="469"/>
                  </a:moveTo>
                  <a:cubicBezTo>
                    <a:pt x="317" y="468"/>
                    <a:pt x="317" y="468"/>
                    <a:pt x="317" y="468"/>
                  </a:cubicBezTo>
                  <a:cubicBezTo>
                    <a:pt x="317" y="469"/>
                    <a:pt x="317" y="469"/>
                    <a:pt x="317" y="469"/>
                  </a:cubicBezTo>
                  <a:moveTo>
                    <a:pt x="277" y="381"/>
                  </a:moveTo>
                  <a:cubicBezTo>
                    <a:pt x="287" y="381"/>
                    <a:pt x="296" y="379"/>
                    <a:pt x="306" y="379"/>
                  </a:cubicBezTo>
                  <a:cubicBezTo>
                    <a:pt x="320" y="379"/>
                    <a:pt x="334" y="379"/>
                    <a:pt x="348" y="378"/>
                  </a:cubicBezTo>
                  <a:cubicBezTo>
                    <a:pt x="363" y="386"/>
                    <a:pt x="389" y="377"/>
                    <a:pt x="392" y="406"/>
                  </a:cubicBezTo>
                  <a:cubicBezTo>
                    <a:pt x="387" y="413"/>
                    <a:pt x="378" y="420"/>
                    <a:pt x="378" y="428"/>
                  </a:cubicBezTo>
                  <a:cubicBezTo>
                    <a:pt x="379" y="467"/>
                    <a:pt x="350" y="466"/>
                    <a:pt x="324" y="468"/>
                  </a:cubicBezTo>
                  <a:cubicBezTo>
                    <a:pt x="323" y="468"/>
                    <a:pt x="321" y="467"/>
                    <a:pt x="319" y="466"/>
                  </a:cubicBezTo>
                  <a:cubicBezTo>
                    <a:pt x="314" y="466"/>
                    <a:pt x="310" y="466"/>
                    <a:pt x="306" y="466"/>
                  </a:cubicBezTo>
                  <a:cubicBezTo>
                    <a:pt x="303" y="465"/>
                    <a:pt x="300" y="464"/>
                    <a:pt x="297" y="464"/>
                  </a:cubicBezTo>
                  <a:cubicBezTo>
                    <a:pt x="244" y="461"/>
                    <a:pt x="244" y="461"/>
                    <a:pt x="233" y="410"/>
                  </a:cubicBezTo>
                  <a:cubicBezTo>
                    <a:pt x="232" y="389"/>
                    <a:pt x="241" y="380"/>
                    <a:pt x="259" y="380"/>
                  </a:cubicBezTo>
                  <a:cubicBezTo>
                    <a:pt x="262" y="380"/>
                    <a:pt x="265" y="380"/>
                    <a:pt x="268" y="380"/>
                  </a:cubicBezTo>
                  <a:cubicBezTo>
                    <a:pt x="271" y="380"/>
                    <a:pt x="274" y="381"/>
                    <a:pt x="277" y="381"/>
                  </a:cubicBezTo>
                  <a:moveTo>
                    <a:pt x="261" y="193"/>
                  </a:moveTo>
                  <a:cubicBezTo>
                    <a:pt x="271" y="193"/>
                    <a:pt x="280" y="192"/>
                    <a:pt x="290" y="192"/>
                  </a:cubicBezTo>
                  <a:cubicBezTo>
                    <a:pt x="299" y="192"/>
                    <a:pt x="309" y="191"/>
                    <a:pt x="319" y="191"/>
                  </a:cubicBezTo>
                  <a:cubicBezTo>
                    <a:pt x="330" y="191"/>
                    <a:pt x="342" y="192"/>
                    <a:pt x="353" y="194"/>
                  </a:cubicBezTo>
                  <a:cubicBezTo>
                    <a:pt x="356" y="199"/>
                    <a:pt x="360" y="204"/>
                    <a:pt x="363" y="209"/>
                  </a:cubicBezTo>
                  <a:cubicBezTo>
                    <a:pt x="373" y="229"/>
                    <a:pt x="361" y="235"/>
                    <a:pt x="345" y="236"/>
                  </a:cubicBezTo>
                  <a:cubicBezTo>
                    <a:pt x="330" y="237"/>
                    <a:pt x="315" y="238"/>
                    <a:pt x="299" y="238"/>
                  </a:cubicBezTo>
                  <a:cubicBezTo>
                    <a:pt x="291" y="238"/>
                    <a:pt x="282" y="238"/>
                    <a:pt x="273" y="236"/>
                  </a:cubicBezTo>
                  <a:cubicBezTo>
                    <a:pt x="241" y="230"/>
                    <a:pt x="208" y="235"/>
                    <a:pt x="176" y="224"/>
                  </a:cubicBezTo>
                  <a:cubicBezTo>
                    <a:pt x="178" y="214"/>
                    <a:pt x="181" y="206"/>
                    <a:pt x="191" y="206"/>
                  </a:cubicBezTo>
                  <a:cubicBezTo>
                    <a:pt x="193" y="206"/>
                    <a:pt x="195" y="206"/>
                    <a:pt x="197" y="207"/>
                  </a:cubicBezTo>
                  <a:cubicBezTo>
                    <a:pt x="200" y="207"/>
                    <a:pt x="202" y="207"/>
                    <a:pt x="205" y="207"/>
                  </a:cubicBezTo>
                  <a:cubicBezTo>
                    <a:pt x="218" y="207"/>
                    <a:pt x="229" y="201"/>
                    <a:pt x="240" y="192"/>
                  </a:cubicBezTo>
                  <a:cubicBezTo>
                    <a:pt x="247" y="193"/>
                    <a:pt x="254" y="193"/>
                    <a:pt x="261" y="193"/>
                  </a:cubicBezTo>
                  <a:moveTo>
                    <a:pt x="164" y="150"/>
                  </a:moveTo>
                  <a:cubicBezTo>
                    <a:pt x="164" y="150"/>
                    <a:pt x="164" y="150"/>
                    <a:pt x="164" y="150"/>
                  </a:cubicBezTo>
                  <a:cubicBezTo>
                    <a:pt x="164" y="150"/>
                    <a:pt x="164" y="150"/>
                    <a:pt x="164" y="150"/>
                  </a:cubicBezTo>
                  <a:moveTo>
                    <a:pt x="174" y="149"/>
                  </a:moveTo>
                  <a:cubicBezTo>
                    <a:pt x="174" y="149"/>
                    <a:pt x="174" y="149"/>
                    <a:pt x="174" y="149"/>
                  </a:cubicBezTo>
                  <a:cubicBezTo>
                    <a:pt x="174" y="149"/>
                    <a:pt x="174" y="149"/>
                    <a:pt x="174" y="149"/>
                  </a:cubicBezTo>
                  <a:cubicBezTo>
                    <a:pt x="174" y="149"/>
                    <a:pt x="174" y="149"/>
                    <a:pt x="174" y="149"/>
                  </a:cubicBezTo>
                  <a:moveTo>
                    <a:pt x="209" y="129"/>
                  </a:moveTo>
                  <a:cubicBezTo>
                    <a:pt x="209" y="129"/>
                    <a:pt x="209" y="129"/>
                    <a:pt x="209" y="129"/>
                  </a:cubicBezTo>
                  <a:cubicBezTo>
                    <a:pt x="209" y="129"/>
                    <a:pt x="209" y="129"/>
                    <a:pt x="209" y="129"/>
                  </a:cubicBezTo>
                  <a:cubicBezTo>
                    <a:pt x="209" y="129"/>
                    <a:pt x="209" y="129"/>
                    <a:pt x="209" y="129"/>
                  </a:cubicBezTo>
                  <a:cubicBezTo>
                    <a:pt x="209" y="129"/>
                    <a:pt x="209" y="129"/>
                    <a:pt x="209" y="129"/>
                  </a:cubicBezTo>
                  <a:moveTo>
                    <a:pt x="330" y="115"/>
                  </a:moveTo>
                  <a:cubicBezTo>
                    <a:pt x="330" y="115"/>
                    <a:pt x="330" y="115"/>
                    <a:pt x="330" y="115"/>
                  </a:cubicBezTo>
                  <a:cubicBezTo>
                    <a:pt x="330" y="115"/>
                    <a:pt x="330" y="115"/>
                    <a:pt x="330" y="115"/>
                  </a:cubicBezTo>
                  <a:cubicBezTo>
                    <a:pt x="330" y="115"/>
                    <a:pt x="330" y="115"/>
                    <a:pt x="330" y="115"/>
                  </a:cubicBezTo>
                  <a:moveTo>
                    <a:pt x="231" y="0"/>
                  </a:moveTo>
                  <a:cubicBezTo>
                    <a:pt x="219" y="0"/>
                    <a:pt x="207" y="8"/>
                    <a:pt x="205" y="24"/>
                  </a:cubicBezTo>
                  <a:cubicBezTo>
                    <a:pt x="202" y="50"/>
                    <a:pt x="212" y="66"/>
                    <a:pt x="239" y="70"/>
                  </a:cubicBezTo>
                  <a:cubicBezTo>
                    <a:pt x="251" y="82"/>
                    <a:pt x="266" y="91"/>
                    <a:pt x="282" y="96"/>
                  </a:cubicBezTo>
                  <a:cubicBezTo>
                    <a:pt x="283" y="97"/>
                    <a:pt x="283" y="97"/>
                    <a:pt x="283" y="97"/>
                  </a:cubicBezTo>
                  <a:cubicBezTo>
                    <a:pt x="286" y="108"/>
                    <a:pt x="296" y="114"/>
                    <a:pt x="304" y="121"/>
                  </a:cubicBezTo>
                  <a:cubicBezTo>
                    <a:pt x="303" y="124"/>
                    <a:pt x="302" y="128"/>
                    <a:pt x="301" y="131"/>
                  </a:cubicBezTo>
                  <a:cubicBezTo>
                    <a:pt x="288" y="130"/>
                    <a:pt x="276" y="124"/>
                    <a:pt x="263" y="124"/>
                  </a:cubicBezTo>
                  <a:cubicBezTo>
                    <a:pt x="259" y="124"/>
                    <a:pt x="255" y="124"/>
                    <a:pt x="251" y="125"/>
                  </a:cubicBezTo>
                  <a:cubicBezTo>
                    <a:pt x="246" y="123"/>
                    <a:pt x="240" y="122"/>
                    <a:pt x="234" y="122"/>
                  </a:cubicBezTo>
                  <a:cubicBezTo>
                    <a:pt x="230" y="122"/>
                    <a:pt x="226" y="122"/>
                    <a:pt x="221" y="123"/>
                  </a:cubicBezTo>
                  <a:cubicBezTo>
                    <a:pt x="219" y="120"/>
                    <a:pt x="217" y="119"/>
                    <a:pt x="215" y="119"/>
                  </a:cubicBezTo>
                  <a:cubicBezTo>
                    <a:pt x="212" y="119"/>
                    <a:pt x="209" y="122"/>
                    <a:pt x="207" y="126"/>
                  </a:cubicBezTo>
                  <a:cubicBezTo>
                    <a:pt x="207" y="126"/>
                    <a:pt x="207" y="127"/>
                    <a:pt x="207" y="128"/>
                  </a:cubicBezTo>
                  <a:cubicBezTo>
                    <a:pt x="202" y="125"/>
                    <a:pt x="198" y="124"/>
                    <a:pt x="194" y="124"/>
                  </a:cubicBezTo>
                  <a:cubicBezTo>
                    <a:pt x="180" y="124"/>
                    <a:pt x="172" y="138"/>
                    <a:pt x="164" y="150"/>
                  </a:cubicBezTo>
                  <a:cubicBezTo>
                    <a:pt x="164" y="150"/>
                    <a:pt x="164" y="150"/>
                    <a:pt x="164" y="150"/>
                  </a:cubicBezTo>
                  <a:cubicBezTo>
                    <a:pt x="150" y="158"/>
                    <a:pt x="142" y="169"/>
                    <a:pt x="141" y="185"/>
                  </a:cubicBezTo>
                  <a:cubicBezTo>
                    <a:pt x="135" y="193"/>
                    <a:pt x="137" y="203"/>
                    <a:pt x="138" y="211"/>
                  </a:cubicBezTo>
                  <a:cubicBezTo>
                    <a:pt x="142" y="251"/>
                    <a:pt x="146" y="292"/>
                    <a:pt x="145" y="332"/>
                  </a:cubicBezTo>
                  <a:cubicBezTo>
                    <a:pt x="136" y="340"/>
                    <a:pt x="137" y="352"/>
                    <a:pt x="132" y="362"/>
                  </a:cubicBezTo>
                  <a:cubicBezTo>
                    <a:pt x="129" y="373"/>
                    <a:pt x="123" y="382"/>
                    <a:pt x="118" y="391"/>
                  </a:cubicBezTo>
                  <a:cubicBezTo>
                    <a:pt x="99" y="424"/>
                    <a:pt x="64" y="442"/>
                    <a:pt x="46" y="475"/>
                  </a:cubicBezTo>
                  <a:cubicBezTo>
                    <a:pt x="25" y="493"/>
                    <a:pt x="12" y="516"/>
                    <a:pt x="4" y="542"/>
                  </a:cubicBezTo>
                  <a:cubicBezTo>
                    <a:pt x="2" y="550"/>
                    <a:pt x="0" y="558"/>
                    <a:pt x="6" y="565"/>
                  </a:cubicBezTo>
                  <a:cubicBezTo>
                    <a:pt x="8" y="566"/>
                    <a:pt x="9" y="567"/>
                    <a:pt x="11" y="567"/>
                  </a:cubicBezTo>
                  <a:cubicBezTo>
                    <a:pt x="14" y="567"/>
                    <a:pt x="16" y="564"/>
                    <a:pt x="19" y="561"/>
                  </a:cubicBezTo>
                  <a:cubicBezTo>
                    <a:pt x="24" y="555"/>
                    <a:pt x="39" y="553"/>
                    <a:pt x="31" y="541"/>
                  </a:cubicBezTo>
                  <a:cubicBezTo>
                    <a:pt x="21" y="526"/>
                    <a:pt x="34" y="523"/>
                    <a:pt x="40" y="516"/>
                  </a:cubicBezTo>
                  <a:cubicBezTo>
                    <a:pt x="47" y="516"/>
                    <a:pt x="52" y="518"/>
                    <a:pt x="55" y="524"/>
                  </a:cubicBezTo>
                  <a:cubicBezTo>
                    <a:pt x="54" y="528"/>
                    <a:pt x="54" y="532"/>
                    <a:pt x="58" y="532"/>
                  </a:cubicBezTo>
                  <a:cubicBezTo>
                    <a:pt x="59" y="532"/>
                    <a:pt x="59" y="532"/>
                    <a:pt x="59" y="532"/>
                  </a:cubicBezTo>
                  <a:cubicBezTo>
                    <a:pt x="62" y="532"/>
                    <a:pt x="64" y="528"/>
                    <a:pt x="67" y="525"/>
                  </a:cubicBezTo>
                  <a:cubicBezTo>
                    <a:pt x="92" y="518"/>
                    <a:pt x="103" y="492"/>
                    <a:pt x="125" y="481"/>
                  </a:cubicBezTo>
                  <a:cubicBezTo>
                    <a:pt x="150" y="468"/>
                    <a:pt x="160" y="448"/>
                    <a:pt x="165" y="423"/>
                  </a:cubicBezTo>
                  <a:cubicBezTo>
                    <a:pt x="166" y="419"/>
                    <a:pt x="167" y="414"/>
                    <a:pt x="169" y="411"/>
                  </a:cubicBezTo>
                  <a:cubicBezTo>
                    <a:pt x="173" y="405"/>
                    <a:pt x="173" y="393"/>
                    <a:pt x="182" y="393"/>
                  </a:cubicBezTo>
                  <a:cubicBezTo>
                    <a:pt x="183" y="393"/>
                    <a:pt x="184" y="393"/>
                    <a:pt x="185" y="394"/>
                  </a:cubicBezTo>
                  <a:cubicBezTo>
                    <a:pt x="193" y="396"/>
                    <a:pt x="196" y="406"/>
                    <a:pt x="197" y="415"/>
                  </a:cubicBezTo>
                  <a:cubicBezTo>
                    <a:pt x="198" y="424"/>
                    <a:pt x="198" y="433"/>
                    <a:pt x="205" y="440"/>
                  </a:cubicBezTo>
                  <a:cubicBezTo>
                    <a:pt x="205" y="444"/>
                    <a:pt x="206" y="448"/>
                    <a:pt x="206" y="452"/>
                  </a:cubicBezTo>
                  <a:cubicBezTo>
                    <a:pt x="206" y="456"/>
                    <a:pt x="206" y="460"/>
                    <a:pt x="206" y="465"/>
                  </a:cubicBezTo>
                  <a:cubicBezTo>
                    <a:pt x="205" y="469"/>
                    <a:pt x="206" y="473"/>
                    <a:pt x="209" y="476"/>
                  </a:cubicBezTo>
                  <a:cubicBezTo>
                    <a:pt x="211" y="483"/>
                    <a:pt x="212" y="489"/>
                    <a:pt x="213" y="495"/>
                  </a:cubicBezTo>
                  <a:cubicBezTo>
                    <a:pt x="209" y="515"/>
                    <a:pt x="216" y="523"/>
                    <a:pt x="229" y="523"/>
                  </a:cubicBezTo>
                  <a:cubicBezTo>
                    <a:pt x="233" y="523"/>
                    <a:pt x="237" y="522"/>
                    <a:pt x="242" y="521"/>
                  </a:cubicBezTo>
                  <a:cubicBezTo>
                    <a:pt x="252" y="519"/>
                    <a:pt x="261" y="516"/>
                    <a:pt x="270" y="513"/>
                  </a:cubicBezTo>
                  <a:cubicBezTo>
                    <a:pt x="272" y="513"/>
                    <a:pt x="274" y="514"/>
                    <a:pt x="276" y="514"/>
                  </a:cubicBezTo>
                  <a:cubicBezTo>
                    <a:pt x="280" y="514"/>
                    <a:pt x="285" y="512"/>
                    <a:pt x="288" y="508"/>
                  </a:cubicBezTo>
                  <a:cubicBezTo>
                    <a:pt x="292" y="508"/>
                    <a:pt x="296" y="508"/>
                    <a:pt x="299" y="508"/>
                  </a:cubicBezTo>
                  <a:cubicBezTo>
                    <a:pt x="303" y="511"/>
                    <a:pt x="306" y="513"/>
                    <a:pt x="309" y="516"/>
                  </a:cubicBezTo>
                  <a:cubicBezTo>
                    <a:pt x="312" y="523"/>
                    <a:pt x="315" y="526"/>
                    <a:pt x="318" y="526"/>
                  </a:cubicBezTo>
                  <a:cubicBezTo>
                    <a:pt x="320" y="526"/>
                    <a:pt x="323" y="523"/>
                    <a:pt x="326" y="516"/>
                  </a:cubicBezTo>
                  <a:cubicBezTo>
                    <a:pt x="335" y="509"/>
                    <a:pt x="346" y="509"/>
                    <a:pt x="356" y="506"/>
                  </a:cubicBezTo>
                  <a:cubicBezTo>
                    <a:pt x="365" y="505"/>
                    <a:pt x="374" y="503"/>
                    <a:pt x="378" y="494"/>
                  </a:cubicBezTo>
                  <a:cubicBezTo>
                    <a:pt x="391" y="468"/>
                    <a:pt x="402" y="442"/>
                    <a:pt x="398" y="412"/>
                  </a:cubicBezTo>
                  <a:cubicBezTo>
                    <a:pt x="418" y="400"/>
                    <a:pt x="407" y="383"/>
                    <a:pt x="406" y="368"/>
                  </a:cubicBezTo>
                  <a:cubicBezTo>
                    <a:pt x="400" y="342"/>
                    <a:pt x="385" y="336"/>
                    <a:pt x="366" y="336"/>
                  </a:cubicBezTo>
                  <a:cubicBezTo>
                    <a:pt x="359" y="336"/>
                    <a:pt x="350" y="337"/>
                    <a:pt x="342" y="338"/>
                  </a:cubicBezTo>
                  <a:cubicBezTo>
                    <a:pt x="336" y="337"/>
                    <a:pt x="329" y="337"/>
                    <a:pt x="323" y="337"/>
                  </a:cubicBezTo>
                  <a:cubicBezTo>
                    <a:pt x="311" y="337"/>
                    <a:pt x="299" y="339"/>
                    <a:pt x="288" y="343"/>
                  </a:cubicBezTo>
                  <a:cubicBezTo>
                    <a:pt x="284" y="343"/>
                    <a:pt x="280" y="343"/>
                    <a:pt x="276" y="343"/>
                  </a:cubicBezTo>
                  <a:cubicBezTo>
                    <a:pt x="272" y="342"/>
                    <a:pt x="268" y="341"/>
                    <a:pt x="263" y="340"/>
                  </a:cubicBezTo>
                  <a:cubicBezTo>
                    <a:pt x="260" y="339"/>
                    <a:pt x="256" y="338"/>
                    <a:pt x="252" y="337"/>
                  </a:cubicBezTo>
                  <a:cubicBezTo>
                    <a:pt x="247" y="335"/>
                    <a:pt x="242" y="335"/>
                    <a:pt x="237" y="335"/>
                  </a:cubicBezTo>
                  <a:cubicBezTo>
                    <a:pt x="232" y="335"/>
                    <a:pt x="227" y="336"/>
                    <a:pt x="222" y="337"/>
                  </a:cubicBezTo>
                  <a:cubicBezTo>
                    <a:pt x="219" y="336"/>
                    <a:pt x="217" y="336"/>
                    <a:pt x="214" y="336"/>
                  </a:cubicBezTo>
                  <a:cubicBezTo>
                    <a:pt x="204" y="336"/>
                    <a:pt x="195" y="342"/>
                    <a:pt x="186" y="343"/>
                  </a:cubicBezTo>
                  <a:cubicBezTo>
                    <a:pt x="184" y="333"/>
                    <a:pt x="182" y="324"/>
                    <a:pt x="180" y="314"/>
                  </a:cubicBezTo>
                  <a:cubicBezTo>
                    <a:pt x="180" y="308"/>
                    <a:pt x="180" y="302"/>
                    <a:pt x="179" y="296"/>
                  </a:cubicBezTo>
                  <a:cubicBezTo>
                    <a:pt x="184" y="293"/>
                    <a:pt x="188" y="290"/>
                    <a:pt x="193" y="288"/>
                  </a:cubicBezTo>
                  <a:cubicBezTo>
                    <a:pt x="202" y="286"/>
                    <a:pt x="212" y="283"/>
                    <a:pt x="222" y="282"/>
                  </a:cubicBezTo>
                  <a:cubicBezTo>
                    <a:pt x="233" y="282"/>
                    <a:pt x="245" y="281"/>
                    <a:pt x="256" y="281"/>
                  </a:cubicBezTo>
                  <a:cubicBezTo>
                    <a:pt x="269" y="281"/>
                    <a:pt x="283" y="282"/>
                    <a:pt x="296" y="282"/>
                  </a:cubicBezTo>
                  <a:cubicBezTo>
                    <a:pt x="309" y="282"/>
                    <a:pt x="322" y="283"/>
                    <a:pt x="335" y="283"/>
                  </a:cubicBezTo>
                  <a:cubicBezTo>
                    <a:pt x="350" y="283"/>
                    <a:pt x="365" y="282"/>
                    <a:pt x="380" y="281"/>
                  </a:cubicBezTo>
                  <a:cubicBezTo>
                    <a:pt x="381" y="280"/>
                    <a:pt x="383" y="280"/>
                    <a:pt x="384" y="280"/>
                  </a:cubicBezTo>
                  <a:cubicBezTo>
                    <a:pt x="392" y="280"/>
                    <a:pt x="399" y="283"/>
                    <a:pt x="404" y="289"/>
                  </a:cubicBezTo>
                  <a:cubicBezTo>
                    <a:pt x="429" y="325"/>
                    <a:pt x="463" y="356"/>
                    <a:pt x="455" y="407"/>
                  </a:cubicBezTo>
                  <a:cubicBezTo>
                    <a:pt x="452" y="421"/>
                    <a:pt x="442" y="433"/>
                    <a:pt x="446" y="447"/>
                  </a:cubicBezTo>
                  <a:cubicBezTo>
                    <a:pt x="435" y="464"/>
                    <a:pt x="433" y="482"/>
                    <a:pt x="431" y="501"/>
                  </a:cubicBezTo>
                  <a:cubicBezTo>
                    <a:pt x="430" y="514"/>
                    <a:pt x="426" y="536"/>
                    <a:pt x="447" y="536"/>
                  </a:cubicBezTo>
                  <a:cubicBezTo>
                    <a:pt x="447" y="536"/>
                    <a:pt x="448" y="536"/>
                    <a:pt x="448" y="536"/>
                  </a:cubicBezTo>
                  <a:cubicBezTo>
                    <a:pt x="468" y="536"/>
                    <a:pt x="470" y="518"/>
                    <a:pt x="469" y="501"/>
                  </a:cubicBezTo>
                  <a:cubicBezTo>
                    <a:pt x="469" y="495"/>
                    <a:pt x="470" y="489"/>
                    <a:pt x="470" y="483"/>
                  </a:cubicBezTo>
                  <a:cubicBezTo>
                    <a:pt x="476" y="461"/>
                    <a:pt x="481" y="438"/>
                    <a:pt x="487" y="415"/>
                  </a:cubicBezTo>
                  <a:cubicBezTo>
                    <a:pt x="504" y="420"/>
                    <a:pt x="511" y="435"/>
                    <a:pt x="522" y="445"/>
                  </a:cubicBezTo>
                  <a:cubicBezTo>
                    <a:pt x="533" y="455"/>
                    <a:pt x="545" y="466"/>
                    <a:pt x="556" y="477"/>
                  </a:cubicBezTo>
                  <a:cubicBezTo>
                    <a:pt x="561" y="489"/>
                    <a:pt x="567" y="501"/>
                    <a:pt x="581" y="504"/>
                  </a:cubicBezTo>
                  <a:cubicBezTo>
                    <a:pt x="581" y="505"/>
                    <a:pt x="581" y="506"/>
                    <a:pt x="583" y="506"/>
                  </a:cubicBezTo>
                  <a:cubicBezTo>
                    <a:pt x="585" y="516"/>
                    <a:pt x="592" y="521"/>
                    <a:pt x="601" y="524"/>
                  </a:cubicBezTo>
                  <a:cubicBezTo>
                    <a:pt x="613" y="534"/>
                    <a:pt x="622" y="539"/>
                    <a:pt x="630" y="539"/>
                  </a:cubicBezTo>
                  <a:cubicBezTo>
                    <a:pt x="640" y="539"/>
                    <a:pt x="648" y="530"/>
                    <a:pt x="656" y="513"/>
                  </a:cubicBezTo>
                  <a:cubicBezTo>
                    <a:pt x="662" y="512"/>
                    <a:pt x="667" y="512"/>
                    <a:pt x="673" y="511"/>
                  </a:cubicBezTo>
                  <a:cubicBezTo>
                    <a:pt x="689" y="518"/>
                    <a:pt x="705" y="526"/>
                    <a:pt x="721" y="533"/>
                  </a:cubicBezTo>
                  <a:cubicBezTo>
                    <a:pt x="725" y="536"/>
                    <a:pt x="729" y="538"/>
                    <a:pt x="733" y="540"/>
                  </a:cubicBezTo>
                  <a:cubicBezTo>
                    <a:pt x="736" y="543"/>
                    <a:pt x="739" y="544"/>
                    <a:pt x="741" y="544"/>
                  </a:cubicBezTo>
                  <a:cubicBezTo>
                    <a:pt x="747" y="544"/>
                    <a:pt x="748" y="535"/>
                    <a:pt x="751" y="531"/>
                  </a:cubicBezTo>
                  <a:cubicBezTo>
                    <a:pt x="755" y="525"/>
                    <a:pt x="759" y="511"/>
                    <a:pt x="756" y="511"/>
                  </a:cubicBezTo>
                  <a:cubicBezTo>
                    <a:pt x="756" y="511"/>
                    <a:pt x="756" y="511"/>
                    <a:pt x="755" y="511"/>
                  </a:cubicBezTo>
                  <a:cubicBezTo>
                    <a:pt x="753" y="512"/>
                    <a:pt x="751" y="512"/>
                    <a:pt x="748" y="512"/>
                  </a:cubicBezTo>
                  <a:cubicBezTo>
                    <a:pt x="740" y="512"/>
                    <a:pt x="733" y="508"/>
                    <a:pt x="726" y="504"/>
                  </a:cubicBezTo>
                  <a:cubicBezTo>
                    <a:pt x="720" y="501"/>
                    <a:pt x="713" y="497"/>
                    <a:pt x="705" y="497"/>
                  </a:cubicBezTo>
                  <a:cubicBezTo>
                    <a:pt x="702" y="497"/>
                    <a:pt x="698" y="498"/>
                    <a:pt x="694" y="499"/>
                  </a:cubicBezTo>
                  <a:cubicBezTo>
                    <a:pt x="691" y="495"/>
                    <a:pt x="687" y="493"/>
                    <a:pt x="681" y="493"/>
                  </a:cubicBezTo>
                  <a:cubicBezTo>
                    <a:pt x="681" y="493"/>
                    <a:pt x="681" y="493"/>
                    <a:pt x="680" y="493"/>
                  </a:cubicBezTo>
                  <a:cubicBezTo>
                    <a:pt x="675" y="474"/>
                    <a:pt x="661" y="467"/>
                    <a:pt x="643" y="466"/>
                  </a:cubicBezTo>
                  <a:cubicBezTo>
                    <a:pt x="638" y="464"/>
                    <a:pt x="633" y="463"/>
                    <a:pt x="629" y="462"/>
                  </a:cubicBezTo>
                  <a:cubicBezTo>
                    <a:pt x="581" y="431"/>
                    <a:pt x="541" y="392"/>
                    <a:pt x="506" y="348"/>
                  </a:cubicBezTo>
                  <a:cubicBezTo>
                    <a:pt x="505" y="338"/>
                    <a:pt x="505" y="329"/>
                    <a:pt x="505" y="320"/>
                  </a:cubicBezTo>
                  <a:cubicBezTo>
                    <a:pt x="511" y="312"/>
                    <a:pt x="519" y="304"/>
                    <a:pt x="523" y="294"/>
                  </a:cubicBezTo>
                  <a:cubicBezTo>
                    <a:pt x="529" y="280"/>
                    <a:pt x="544" y="269"/>
                    <a:pt x="539" y="251"/>
                  </a:cubicBezTo>
                  <a:cubicBezTo>
                    <a:pt x="537" y="248"/>
                    <a:pt x="534" y="245"/>
                    <a:pt x="530" y="245"/>
                  </a:cubicBezTo>
                  <a:cubicBezTo>
                    <a:pt x="529" y="245"/>
                    <a:pt x="527" y="246"/>
                    <a:pt x="526" y="246"/>
                  </a:cubicBezTo>
                  <a:cubicBezTo>
                    <a:pt x="509" y="254"/>
                    <a:pt x="503" y="269"/>
                    <a:pt x="498" y="286"/>
                  </a:cubicBezTo>
                  <a:cubicBezTo>
                    <a:pt x="495" y="297"/>
                    <a:pt x="492" y="309"/>
                    <a:pt x="478" y="309"/>
                  </a:cubicBezTo>
                  <a:cubicBezTo>
                    <a:pt x="477" y="309"/>
                    <a:pt x="475" y="309"/>
                    <a:pt x="474" y="309"/>
                  </a:cubicBezTo>
                  <a:cubicBezTo>
                    <a:pt x="473" y="308"/>
                    <a:pt x="473" y="308"/>
                    <a:pt x="473" y="308"/>
                  </a:cubicBezTo>
                  <a:cubicBezTo>
                    <a:pt x="463" y="289"/>
                    <a:pt x="455" y="268"/>
                    <a:pt x="439" y="252"/>
                  </a:cubicBezTo>
                  <a:cubicBezTo>
                    <a:pt x="438" y="246"/>
                    <a:pt x="437" y="240"/>
                    <a:pt x="431" y="236"/>
                  </a:cubicBezTo>
                  <a:cubicBezTo>
                    <a:pt x="432" y="229"/>
                    <a:pt x="428" y="225"/>
                    <a:pt x="422" y="222"/>
                  </a:cubicBezTo>
                  <a:cubicBezTo>
                    <a:pt x="422" y="222"/>
                    <a:pt x="422" y="222"/>
                    <a:pt x="422" y="222"/>
                  </a:cubicBezTo>
                  <a:cubicBezTo>
                    <a:pt x="419" y="218"/>
                    <a:pt x="416" y="215"/>
                    <a:pt x="413" y="212"/>
                  </a:cubicBezTo>
                  <a:cubicBezTo>
                    <a:pt x="412" y="201"/>
                    <a:pt x="410" y="191"/>
                    <a:pt x="408" y="181"/>
                  </a:cubicBezTo>
                  <a:cubicBezTo>
                    <a:pt x="418" y="178"/>
                    <a:pt x="428" y="177"/>
                    <a:pt x="438" y="177"/>
                  </a:cubicBezTo>
                  <a:cubicBezTo>
                    <a:pt x="444" y="177"/>
                    <a:pt x="449" y="177"/>
                    <a:pt x="454" y="178"/>
                  </a:cubicBezTo>
                  <a:cubicBezTo>
                    <a:pt x="459" y="178"/>
                    <a:pt x="464" y="178"/>
                    <a:pt x="469" y="178"/>
                  </a:cubicBezTo>
                  <a:cubicBezTo>
                    <a:pt x="475" y="178"/>
                    <a:pt x="480" y="178"/>
                    <a:pt x="486" y="177"/>
                  </a:cubicBezTo>
                  <a:cubicBezTo>
                    <a:pt x="503" y="175"/>
                    <a:pt x="515" y="171"/>
                    <a:pt x="514" y="148"/>
                  </a:cubicBezTo>
                  <a:cubicBezTo>
                    <a:pt x="512" y="127"/>
                    <a:pt x="500" y="124"/>
                    <a:pt x="484" y="123"/>
                  </a:cubicBezTo>
                  <a:cubicBezTo>
                    <a:pt x="473" y="123"/>
                    <a:pt x="462" y="123"/>
                    <a:pt x="451" y="121"/>
                  </a:cubicBezTo>
                  <a:cubicBezTo>
                    <a:pt x="445" y="120"/>
                    <a:pt x="441" y="115"/>
                    <a:pt x="440" y="108"/>
                  </a:cubicBezTo>
                  <a:cubicBezTo>
                    <a:pt x="440" y="102"/>
                    <a:pt x="445" y="100"/>
                    <a:pt x="450" y="98"/>
                  </a:cubicBezTo>
                  <a:cubicBezTo>
                    <a:pt x="477" y="85"/>
                    <a:pt x="488" y="61"/>
                    <a:pt x="475" y="36"/>
                  </a:cubicBezTo>
                  <a:cubicBezTo>
                    <a:pt x="469" y="26"/>
                    <a:pt x="461" y="14"/>
                    <a:pt x="448" y="14"/>
                  </a:cubicBezTo>
                  <a:cubicBezTo>
                    <a:pt x="445" y="14"/>
                    <a:pt x="443" y="14"/>
                    <a:pt x="440" y="15"/>
                  </a:cubicBezTo>
                  <a:cubicBezTo>
                    <a:pt x="423" y="21"/>
                    <a:pt x="409" y="31"/>
                    <a:pt x="418" y="53"/>
                  </a:cubicBezTo>
                  <a:cubicBezTo>
                    <a:pt x="423" y="65"/>
                    <a:pt x="423" y="76"/>
                    <a:pt x="423" y="88"/>
                  </a:cubicBezTo>
                  <a:cubicBezTo>
                    <a:pt x="424" y="102"/>
                    <a:pt x="426" y="117"/>
                    <a:pt x="408" y="122"/>
                  </a:cubicBezTo>
                  <a:cubicBezTo>
                    <a:pt x="400" y="125"/>
                    <a:pt x="392" y="127"/>
                    <a:pt x="384" y="127"/>
                  </a:cubicBezTo>
                  <a:cubicBezTo>
                    <a:pt x="374" y="127"/>
                    <a:pt x="365" y="123"/>
                    <a:pt x="357" y="112"/>
                  </a:cubicBezTo>
                  <a:cubicBezTo>
                    <a:pt x="349" y="101"/>
                    <a:pt x="341" y="92"/>
                    <a:pt x="333" y="82"/>
                  </a:cubicBezTo>
                  <a:cubicBezTo>
                    <a:pt x="326" y="73"/>
                    <a:pt x="319" y="64"/>
                    <a:pt x="313" y="55"/>
                  </a:cubicBezTo>
                  <a:cubicBezTo>
                    <a:pt x="307" y="48"/>
                    <a:pt x="301" y="42"/>
                    <a:pt x="294" y="36"/>
                  </a:cubicBezTo>
                  <a:cubicBezTo>
                    <a:pt x="283" y="9"/>
                    <a:pt x="258" y="3"/>
                    <a:pt x="234" y="0"/>
                  </a:cubicBezTo>
                  <a:cubicBezTo>
                    <a:pt x="233" y="0"/>
                    <a:pt x="232" y="0"/>
                    <a:pt x="23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91" name="Freeform 49"/>
            <p:cNvSpPr/>
            <p:nvPr/>
          </p:nvSpPr>
          <p:spPr bwMode="auto">
            <a:xfrm>
              <a:off x="3251200" y="48680688"/>
              <a:ext cx="101600" cy="79375"/>
            </a:xfrm>
            <a:custGeom>
              <a:avLst/>
              <a:gdLst>
                <a:gd name="T0" fmla="*/ 25 w 47"/>
                <a:gd name="T1" fmla="*/ 1 h 37"/>
                <a:gd name="T2" fmla="*/ 1 w 47"/>
                <a:gd name="T3" fmla="*/ 26 h 37"/>
                <a:gd name="T4" fmla="*/ 7 w 47"/>
                <a:gd name="T5" fmla="*/ 37 h 37"/>
                <a:gd name="T6" fmla="*/ 10 w 47"/>
                <a:gd name="T7" fmla="*/ 37 h 37"/>
                <a:gd name="T8" fmla="*/ 46 w 47"/>
                <a:gd name="T9" fmla="*/ 13 h 37"/>
                <a:gd name="T10" fmla="*/ 27 w 47"/>
                <a:gd name="T11" fmla="*/ 1 h 37"/>
                <a:gd name="T12" fmla="*/ 25 w 47"/>
                <a:gd name="T13" fmla="*/ 1 h 37"/>
              </a:gdLst>
              <a:ahLst/>
              <a:cxnLst>
                <a:cxn ang="0">
                  <a:pos x="T0" y="T1"/>
                </a:cxn>
                <a:cxn ang="0">
                  <a:pos x="T2" y="T3"/>
                </a:cxn>
                <a:cxn ang="0">
                  <a:pos x="T4" y="T5"/>
                </a:cxn>
                <a:cxn ang="0">
                  <a:pos x="T6" y="T7"/>
                </a:cxn>
                <a:cxn ang="0">
                  <a:pos x="T8" y="T9"/>
                </a:cxn>
                <a:cxn ang="0">
                  <a:pos x="T10" y="T11"/>
                </a:cxn>
                <a:cxn ang="0">
                  <a:pos x="T12" y="T13"/>
                </a:cxn>
              </a:cxnLst>
              <a:rect l="0" t="0" r="r" b="b"/>
              <a:pathLst>
                <a:path w="47" h="37">
                  <a:moveTo>
                    <a:pt x="25" y="1"/>
                  </a:moveTo>
                  <a:cubicBezTo>
                    <a:pt x="8" y="1"/>
                    <a:pt x="3" y="11"/>
                    <a:pt x="1" y="26"/>
                  </a:cubicBezTo>
                  <a:cubicBezTo>
                    <a:pt x="0" y="32"/>
                    <a:pt x="3" y="37"/>
                    <a:pt x="7" y="37"/>
                  </a:cubicBezTo>
                  <a:cubicBezTo>
                    <a:pt x="8" y="37"/>
                    <a:pt x="9" y="37"/>
                    <a:pt x="10" y="37"/>
                  </a:cubicBezTo>
                  <a:cubicBezTo>
                    <a:pt x="23" y="31"/>
                    <a:pt x="44" y="35"/>
                    <a:pt x="46" y="13"/>
                  </a:cubicBezTo>
                  <a:cubicBezTo>
                    <a:pt x="47" y="0"/>
                    <a:pt x="36" y="1"/>
                    <a:pt x="27" y="1"/>
                  </a:cubicBezTo>
                  <a:cubicBezTo>
                    <a:pt x="26" y="1"/>
                    <a:pt x="26" y="1"/>
                    <a:pt x="25" y="1"/>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92" name="Freeform 50"/>
            <p:cNvSpPr/>
            <p:nvPr/>
          </p:nvSpPr>
          <p:spPr bwMode="auto">
            <a:xfrm>
              <a:off x="10561638" y="48561625"/>
              <a:ext cx="349250" cy="141287"/>
            </a:xfrm>
            <a:custGeom>
              <a:avLst/>
              <a:gdLst>
                <a:gd name="T0" fmla="*/ 48 w 162"/>
                <a:gd name="T1" fmla="*/ 0 h 65"/>
                <a:gd name="T2" fmla="*/ 48 w 162"/>
                <a:gd name="T3" fmla="*/ 0 h 65"/>
                <a:gd name="T4" fmla="*/ 6 w 162"/>
                <a:gd name="T5" fmla="*/ 56 h 65"/>
                <a:gd name="T6" fmla="*/ 29 w 162"/>
                <a:gd name="T7" fmla="*/ 65 h 65"/>
                <a:gd name="T8" fmla="*/ 51 w 162"/>
                <a:gd name="T9" fmla="*/ 56 h 65"/>
                <a:gd name="T10" fmla="*/ 62 w 162"/>
                <a:gd name="T11" fmla="*/ 55 h 65"/>
                <a:gd name="T12" fmla="*/ 73 w 162"/>
                <a:gd name="T13" fmla="*/ 55 h 65"/>
                <a:gd name="T14" fmla="*/ 83 w 162"/>
                <a:gd name="T15" fmla="*/ 56 h 65"/>
                <a:gd name="T16" fmla="*/ 104 w 162"/>
                <a:gd name="T17" fmla="*/ 52 h 65"/>
                <a:gd name="T18" fmla="*/ 116 w 162"/>
                <a:gd name="T19" fmla="*/ 48 h 65"/>
                <a:gd name="T20" fmla="*/ 128 w 162"/>
                <a:gd name="T21" fmla="*/ 47 h 65"/>
                <a:gd name="T22" fmla="*/ 141 w 162"/>
                <a:gd name="T23" fmla="*/ 47 h 65"/>
                <a:gd name="T24" fmla="*/ 152 w 162"/>
                <a:gd name="T25" fmla="*/ 46 h 65"/>
                <a:gd name="T26" fmla="*/ 153 w 162"/>
                <a:gd name="T27" fmla="*/ 46 h 65"/>
                <a:gd name="T28" fmla="*/ 159 w 162"/>
                <a:gd name="T29" fmla="*/ 37 h 65"/>
                <a:gd name="T30" fmla="*/ 153 w 162"/>
                <a:gd name="T31" fmla="*/ 13 h 65"/>
                <a:gd name="T32" fmla="*/ 137 w 162"/>
                <a:gd name="T33" fmla="*/ 3 h 65"/>
                <a:gd name="T34" fmla="*/ 128 w 162"/>
                <a:gd name="T35" fmla="*/ 4 h 65"/>
                <a:gd name="T36" fmla="*/ 48 w 162"/>
                <a:gd name="T37"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2" h="65">
                  <a:moveTo>
                    <a:pt x="48" y="0"/>
                  </a:moveTo>
                  <a:cubicBezTo>
                    <a:pt x="48" y="0"/>
                    <a:pt x="48" y="0"/>
                    <a:pt x="48" y="0"/>
                  </a:cubicBezTo>
                  <a:cubicBezTo>
                    <a:pt x="16" y="0"/>
                    <a:pt x="0" y="23"/>
                    <a:pt x="6" y="56"/>
                  </a:cubicBezTo>
                  <a:cubicBezTo>
                    <a:pt x="14" y="62"/>
                    <a:pt x="21" y="65"/>
                    <a:pt x="29" y="65"/>
                  </a:cubicBezTo>
                  <a:cubicBezTo>
                    <a:pt x="36" y="65"/>
                    <a:pt x="44" y="62"/>
                    <a:pt x="51" y="56"/>
                  </a:cubicBezTo>
                  <a:cubicBezTo>
                    <a:pt x="55" y="55"/>
                    <a:pt x="59" y="55"/>
                    <a:pt x="62" y="55"/>
                  </a:cubicBezTo>
                  <a:cubicBezTo>
                    <a:pt x="66" y="55"/>
                    <a:pt x="69" y="55"/>
                    <a:pt x="73" y="55"/>
                  </a:cubicBezTo>
                  <a:cubicBezTo>
                    <a:pt x="76" y="56"/>
                    <a:pt x="80" y="56"/>
                    <a:pt x="83" y="56"/>
                  </a:cubicBezTo>
                  <a:cubicBezTo>
                    <a:pt x="90" y="56"/>
                    <a:pt x="97" y="55"/>
                    <a:pt x="104" y="52"/>
                  </a:cubicBezTo>
                  <a:cubicBezTo>
                    <a:pt x="108" y="51"/>
                    <a:pt x="112" y="50"/>
                    <a:pt x="116" y="48"/>
                  </a:cubicBezTo>
                  <a:cubicBezTo>
                    <a:pt x="120" y="48"/>
                    <a:pt x="124" y="48"/>
                    <a:pt x="128" y="47"/>
                  </a:cubicBezTo>
                  <a:cubicBezTo>
                    <a:pt x="132" y="47"/>
                    <a:pt x="136" y="47"/>
                    <a:pt x="141" y="47"/>
                  </a:cubicBezTo>
                  <a:cubicBezTo>
                    <a:pt x="144" y="47"/>
                    <a:pt x="148" y="47"/>
                    <a:pt x="152" y="46"/>
                  </a:cubicBezTo>
                  <a:cubicBezTo>
                    <a:pt x="152" y="46"/>
                    <a:pt x="153" y="46"/>
                    <a:pt x="153" y="46"/>
                  </a:cubicBezTo>
                  <a:cubicBezTo>
                    <a:pt x="159" y="46"/>
                    <a:pt x="161" y="43"/>
                    <a:pt x="159" y="37"/>
                  </a:cubicBezTo>
                  <a:cubicBezTo>
                    <a:pt x="162" y="28"/>
                    <a:pt x="162" y="19"/>
                    <a:pt x="153" y="13"/>
                  </a:cubicBezTo>
                  <a:cubicBezTo>
                    <a:pt x="149" y="5"/>
                    <a:pt x="143" y="3"/>
                    <a:pt x="137" y="3"/>
                  </a:cubicBezTo>
                  <a:cubicBezTo>
                    <a:pt x="134" y="3"/>
                    <a:pt x="131" y="4"/>
                    <a:pt x="128" y="4"/>
                  </a:cubicBezTo>
                  <a:cubicBezTo>
                    <a:pt x="101" y="3"/>
                    <a:pt x="75" y="0"/>
                    <a:pt x="4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93" name="Freeform 51"/>
            <p:cNvSpPr/>
            <p:nvPr/>
          </p:nvSpPr>
          <p:spPr bwMode="auto">
            <a:xfrm>
              <a:off x="6315075" y="48321913"/>
              <a:ext cx="777875" cy="735012"/>
            </a:xfrm>
            <a:custGeom>
              <a:avLst/>
              <a:gdLst>
                <a:gd name="T0" fmla="*/ 274 w 359"/>
                <a:gd name="T1" fmla="*/ 0 h 340"/>
                <a:gd name="T2" fmla="*/ 231 w 359"/>
                <a:gd name="T3" fmla="*/ 18 h 340"/>
                <a:gd name="T4" fmla="*/ 231 w 359"/>
                <a:gd name="T5" fmla="*/ 18 h 340"/>
                <a:gd name="T6" fmla="*/ 216 w 359"/>
                <a:gd name="T7" fmla="*/ 13 h 340"/>
                <a:gd name="T8" fmla="*/ 200 w 359"/>
                <a:gd name="T9" fmla="*/ 9 h 340"/>
                <a:gd name="T10" fmla="*/ 195 w 359"/>
                <a:gd name="T11" fmla="*/ 10 h 340"/>
                <a:gd name="T12" fmla="*/ 189 w 359"/>
                <a:gd name="T13" fmla="*/ 8 h 340"/>
                <a:gd name="T14" fmla="*/ 183 w 359"/>
                <a:gd name="T15" fmla="*/ 10 h 340"/>
                <a:gd name="T16" fmla="*/ 180 w 359"/>
                <a:gd name="T17" fmla="*/ 10 h 340"/>
                <a:gd name="T18" fmla="*/ 158 w 359"/>
                <a:gd name="T19" fmla="*/ 24 h 340"/>
                <a:gd name="T20" fmla="*/ 115 w 359"/>
                <a:gd name="T21" fmla="*/ 85 h 340"/>
                <a:gd name="T22" fmla="*/ 79 w 359"/>
                <a:gd name="T23" fmla="*/ 105 h 340"/>
                <a:gd name="T24" fmla="*/ 10 w 359"/>
                <a:gd name="T25" fmla="*/ 166 h 340"/>
                <a:gd name="T26" fmla="*/ 3 w 359"/>
                <a:gd name="T27" fmla="*/ 184 h 340"/>
                <a:gd name="T28" fmla="*/ 10 w 359"/>
                <a:gd name="T29" fmla="*/ 190 h 340"/>
                <a:gd name="T30" fmla="*/ 20 w 359"/>
                <a:gd name="T31" fmla="*/ 186 h 340"/>
                <a:gd name="T32" fmla="*/ 27 w 359"/>
                <a:gd name="T33" fmla="*/ 184 h 340"/>
                <a:gd name="T34" fmla="*/ 43 w 359"/>
                <a:gd name="T35" fmla="*/ 189 h 340"/>
                <a:gd name="T36" fmla="*/ 70 w 359"/>
                <a:gd name="T37" fmla="*/ 195 h 340"/>
                <a:gd name="T38" fmla="*/ 99 w 359"/>
                <a:gd name="T39" fmla="*/ 161 h 340"/>
                <a:gd name="T40" fmla="*/ 189 w 359"/>
                <a:gd name="T41" fmla="*/ 82 h 340"/>
                <a:gd name="T42" fmla="*/ 203 w 359"/>
                <a:gd name="T43" fmla="*/ 60 h 340"/>
                <a:gd name="T44" fmla="*/ 203 w 359"/>
                <a:gd name="T45" fmla="*/ 60 h 340"/>
                <a:gd name="T46" fmla="*/ 200 w 359"/>
                <a:gd name="T47" fmla="*/ 40 h 340"/>
                <a:gd name="T48" fmla="*/ 203 w 359"/>
                <a:gd name="T49" fmla="*/ 60 h 340"/>
                <a:gd name="T50" fmla="*/ 222 w 359"/>
                <a:gd name="T51" fmla="*/ 42 h 340"/>
                <a:gd name="T52" fmla="*/ 222 w 359"/>
                <a:gd name="T53" fmla="*/ 42 h 340"/>
                <a:gd name="T54" fmla="*/ 225 w 359"/>
                <a:gd name="T55" fmla="*/ 40 h 340"/>
                <a:gd name="T56" fmla="*/ 230 w 359"/>
                <a:gd name="T57" fmla="*/ 39 h 340"/>
                <a:gd name="T58" fmla="*/ 255 w 359"/>
                <a:gd name="T59" fmla="*/ 46 h 340"/>
                <a:gd name="T60" fmla="*/ 282 w 359"/>
                <a:gd name="T61" fmla="*/ 70 h 340"/>
                <a:gd name="T62" fmla="*/ 293 w 359"/>
                <a:gd name="T63" fmla="*/ 107 h 340"/>
                <a:gd name="T64" fmla="*/ 230 w 359"/>
                <a:gd name="T65" fmla="*/ 238 h 340"/>
                <a:gd name="T66" fmla="*/ 219 w 359"/>
                <a:gd name="T67" fmla="*/ 251 h 340"/>
                <a:gd name="T68" fmla="*/ 175 w 359"/>
                <a:gd name="T69" fmla="*/ 278 h 340"/>
                <a:gd name="T70" fmla="*/ 153 w 359"/>
                <a:gd name="T71" fmla="*/ 323 h 340"/>
                <a:gd name="T72" fmla="*/ 158 w 359"/>
                <a:gd name="T73" fmla="*/ 329 h 340"/>
                <a:gd name="T74" fmla="*/ 164 w 359"/>
                <a:gd name="T75" fmla="*/ 334 h 340"/>
                <a:gd name="T76" fmla="*/ 164 w 359"/>
                <a:gd name="T77" fmla="*/ 334 h 340"/>
                <a:gd name="T78" fmla="*/ 172 w 359"/>
                <a:gd name="T79" fmla="*/ 339 h 340"/>
                <a:gd name="T80" fmla="*/ 186 w 359"/>
                <a:gd name="T81" fmla="*/ 340 h 340"/>
                <a:gd name="T82" fmla="*/ 237 w 359"/>
                <a:gd name="T83" fmla="*/ 311 h 340"/>
                <a:gd name="T84" fmla="*/ 270 w 359"/>
                <a:gd name="T85" fmla="*/ 272 h 340"/>
                <a:gd name="T86" fmla="*/ 270 w 359"/>
                <a:gd name="T87" fmla="*/ 271 h 340"/>
                <a:gd name="T88" fmla="*/ 284 w 359"/>
                <a:gd name="T89" fmla="*/ 250 h 340"/>
                <a:gd name="T90" fmla="*/ 298 w 359"/>
                <a:gd name="T91" fmla="*/ 234 h 340"/>
                <a:gd name="T92" fmla="*/ 298 w 359"/>
                <a:gd name="T93" fmla="*/ 229 h 340"/>
                <a:gd name="T94" fmla="*/ 298 w 359"/>
                <a:gd name="T95" fmla="*/ 234 h 340"/>
                <a:gd name="T96" fmla="*/ 314 w 359"/>
                <a:gd name="T97" fmla="*/ 202 h 340"/>
                <a:gd name="T98" fmla="*/ 322 w 359"/>
                <a:gd name="T99" fmla="*/ 174 h 340"/>
                <a:gd name="T100" fmla="*/ 340 w 359"/>
                <a:gd name="T101" fmla="*/ 149 h 340"/>
                <a:gd name="T102" fmla="*/ 339 w 359"/>
                <a:gd name="T103" fmla="*/ 52 h 340"/>
                <a:gd name="T104" fmla="*/ 328 w 359"/>
                <a:gd name="T105" fmla="*/ 39 h 340"/>
                <a:gd name="T106" fmla="*/ 316 w 359"/>
                <a:gd name="T107" fmla="*/ 27 h 340"/>
                <a:gd name="T108" fmla="*/ 274 w 359"/>
                <a:gd name="T109"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9" h="340">
                  <a:moveTo>
                    <a:pt x="274" y="0"/>
                  </a:moveTo>
                  <a:cubicBezTo>
                    <a:pt x="261" y="0"/>
                    <a:pt x="247" y="6"/>
                    <a:pt x="231" y="18"/>
                  </a:cubicBezTo>
                  <a:cubicBezTo>
                    <a:pt x="231" y="18"/>
                    <a:pt x="231" y="18"/>
                    <a:pt x="231" y="18"/>
                  </a:cubicBezTo>
                  <a:cubicBezTo>
                    <a:pt x="226" y="18"/>
                    <a:pt x="221" y="15"/>
                    <a:pt x="216" y="13"/>
                  </a:cubicBezTo>
                  <a:cubicBezTo>
                    <a:pt x="211" y="11"/>
                    <a:pt x="206" y="9"/>
                    <a:pt x="200" y="9"/>
                  </a:cubicBezTo>
                  <a:cubicBezTo>
                    <a:pt x="198" y="9"/>
                    <a:pt x="197" y="9"/>
                    <a:pt x="195" y="10"/>
                  </a:cubicBezTo>
                  <a:cubicBezTo>
                    <a:pt x="193" y="8"/>
                    <a:pt x="191" y="8"/>
                    <a:pt x="189" y="8"/>
                  </a:cubicBezTo>
                  <a:cubicBezTo>
                    <a:pt x="187" y="8"/>
                    <a:pt x="185" y="9"/>
                    <a:pt x="183" y="10"/>
                  </a:cubicBezTo>
                  <a:cubicBezTo>
                    <a:pt x="182" y="10"/>
                    <a:pt x="181" y="10"/>
                    <a:pt x="180" y="10"/>
                  </a:cubicBezTo>
                  <a:cubicBezTo>
                    <a:pt x="170" y="10"/>
                    <a:pt x="165" y="18"/>
                    <a:pt x="158" y="24"/>
                  </a:cubicBezTo>
                  <a:cubicBezTo>
                    <a:pt x="139" y="41"/>
                    <a:pt x="137" y="70"/>
                    <a:pt x="115" y="85"/>
                  </a:cubicBezTo>
                  <a:cubicBezTo>
                    <a:pt x="104" y="93"/>
                    <a:pt x="88" y="92"/>
                    <a:pt x="79" y="105"/>
                  </a:cubicBezTo>
                  <a:cubicBezTo>
                    <a:pt x="51" y="119"/>
                    <a:pt x="31" y="144"/>
                    <a:pt x="10" y="166"/>
                  </a:cubicBezTo>
                  <a:cubicBezTo>
                    <a:pt x="6" y="171"/>
                    <a:pt x="0" y="177"/>
                    <a:pt x="3" y="184"/>
                  </a:cubicBezTo>
                  <a:cubicBezTo>
                    <a:pt x="5" y="189"/>
                    <a:pt x="7" y="190"/>
                    <a:pt x="10" y="190"/>
                  </a:cubicBezTo>
                  <a:cubicBezTo>
                    <a:pt x="13" y="190"/>
                    <a:pt x="17" y="188"/>
                    <a:pt x="20" y="186"/>
                  </a:cubicBezTo>
                  <a:cubicBezTo>
                    <a:pt x="23" y="184"/>
                    <a:pt x="25" y="184"/>
                    <a:pt x="27" y="184"/>
                  </a:cubicBezTo>
                  <a:cubicBezTo>
                    <a:pt x="33" y="184"/>
                    <a:pt x="38" y="187"/>
                    <a:pt x="43" y="189"/>
                  </a:cubicBezTo>
                  <a:cubicBezTo>
                    <a:pt x="55" y="193"/>
                    <a:pt x="63" y="195"/>
                    <a:pt x="70" y="195"/>
                  </a:cubicBezTo>
                  <a:cubicBezTo>
                    <a:pt x="85" y="195"/>
                    <a:pt x="91" y="185"/>
                    <a:pt x="99" y="161"/>
                  </a:cubicBezTo>
                  <a:cubicBezTo>
                    <a:pt x="136" y="142"/>
                    <a:pt x="161" y="111"/>
                    <a:pt x="189" y="82"/>
                  </a:cubicBezTo>
                  <a:cubicBezTo>
                    <a:pt x="200" y="79"/>
                    <a:pt x="202" y="70"/>
                    <a:pt x="203" y="60"/>
                  </a:cubicBezTo>
                  <a:cubicBezTo>
                    <a:pt x="203" y="60"/>
                    <a:pt x="203" y="60"/>
                    <a:pt x="203" y="60"/>
                  </a:cubicBezTo>
                  <a:cubicBezTo>
                    <a:pt x="202" y="54"/>
                    <a:pt x="201" y="47"/>
                    <a:pt x="200" y="40"/>
                  </a:cubicBezTo>
                  <a:cubicBezTo>
                    <a:pt x="201" y="47"/>
                    <a:pt x="202" y="54"/>
                    <a:pt x="203" y="60"/>
                  </a:cubicBezTo>
                  <a:cubicBezTo>
                    <a:pt x="210" y="54"/>
                    <a:pt x="216" y="48"/>
                    <a:pt x="222" y="42"/>
                  </a:cubicBezTo>
                  <a:cubicBezTo>
                    <a:pt x="222" y="42"/>
                    <a:pt x="222" y="42"/>
                    <a:pt x="222" y="42"/>
                  </a:cubicBezTo>
                  <a:cubicBezTo>
                    <a:pt x="223" y="42"/>
                    <a:pt x="224" y="41"/>
                    <a:pt x="225" y="40"/>
                  </a:cubicBezTo>
                  <a:cubicBezTo>
                    <a:pt x="227" y="39"/>
                    <a:pt x="228" y="39"/>
                    <a:pt x="230" y="39"/>
                  </a:cubicBezTo>
                  <a:cubicBezTo>
                    <a:pt x="239" y="39"/>
                    <a:pt x="247" y="43"/>
                    <a:pt x="255" y="46"/>
                  </a:cubicBezTo>
                  <a:cubicBezTo>
                    <a:pt x="264" y="54"/>
                    <a:pt x="273" y="62"/>
                    <a:pt x="282" y="70"/>
                  </a:cubicBezTo>
                  <a:cubicBezTo>
                    <a:pt x="286" y="82"/>
                    <a:pt x="289" y="94"/>
                    <a:pt x="293" y="107"/>
                  </a:cubicBezTo>
                  <a:cubicBezTo>
                    <a:pt x="284" y="156"/>
                    <a:pt x="265" y="201"/>
                    <a:pt x="230" y="238"/>
                  </a:cubicBezTo>
                  <a:cubicBezTo>
                    <a:pt x="224" y="241"/>
                    <a:pt x="221" y="245"/>
                    <a:pt x="219" y="251"/>
                  </a:cubicBezTo>
                  <a:cubicBezTo>
                    <a:pt x="203" y="258"/>
                    <a:pt x="181" y="255"/>
                    <a:pt x="175" y="278"/>
                  </a:cubicBezTo>
                  <a:cubicBezTo>
                    <a:pt x="162" y="290"/>
                    <a:pt x="156" y="306"/>
                    <a:pt x="153" y="323"/>
                  </a:cubicBezTo>
                  <a:cubicBezTo>
                    <a:pt x="153" y="327"/>
                    <a:pt x="155" y="329"/>
                    <a:pt x="158" y="329"/>
                  </a:cubicBezTo>
                  <a:cubicBezTo>
                    <a:pt x="159" y="333"/>
                    <a:pt x="160" y="334"/>
                    <a:pt x="164" y="334"/>
                  </a:cubicBezTo>
                  <a:cubicBezTo>
                    <a:pt x="164" y="334"/>
                    <a:pt x="164" y="334"/>
                    <a:pt x="164" y="334"/>
                  </a:cubicBezTo>
                  <a:cubicBezTo>
                    <a:pt x="167" y="336"/>
                    <a:pt x="170" y="337"/>
                    <a:pt x="172" y="339"/>
                  </a:cubicBezTo>
                  <a:cubicBezTo>
                    <a:pt x="177" y="339"/>
                    <a:pt x="181" y="340"/>
                    <a:pt x="186" y="340"/>
                  </a:cubicBezTo>
                  <a:cubicBezTo>
                    <a:pt x="207" y="340"/>
                    <a:pt x="226" y="334"/>
                    <a:pt x="237" y="311"/>
                  </a:cubicBezTo>
                  <a:cubicBezTo>
                    <a:pt x="255" y="304"/>
                    <a:pt x="261" y="286"/>
                    <a:pt x="270" y="272"/>
                  </a:cubicBezTo>
                  <a:cubicBezTo>
                    <a:pt x="270" y="271"/>
                    <a:pt x="270" y="271"/>
                    <a:pt x="270" y="271"/>
                  </a:cubicBezTo>
                  <a:cubicBezTo>
                    <a:pt x="277" y="266"/>
                    <a:pt x="282" y="259"/>
                    <a:pt x="284" y="250"/>
                  </a:cubicBezTo>
                  <a:cubicBezTo>
                    <a:pt x="289" y="245"/>
                    <a:pt x="293" y="240"/>
                    <a:pt x="298" y="234"/>
                  </a:cubicBezTo>
                  <a:cubicBezTo>
                    <a:pt x="298" y="233"/>
                    <a:pt x="298" y="231"/>
                    <a:pt x="298" y="229"/>
                  </a:cubicBezTo>
                  <a:cubicBezTo>
                    <a:pt x="298" y="231"/>
                    <a:pt x="298" y="233"/>
                    <a:pt x="298" y="234"/>
                  </a:cubicBezTo>
                  <a:cubicBezTo>
                    <a:pt x="310" y="227"/>
                    <a:pt x="308" y="213"/>
                    <a:pt x="314" y="202"/>
                  </a:cubicBezTo>
                  <a:cubicBezTo>
                    <a:pt x="322" y="195"/>
                    <a:pt x="318" y="183"/>
                    <a:pt x="322" y="174"/>
                  </a:cubicBezTo>
                  <a:cubicBezTo>
                    <a:pt x="333" y="169"/>
                    <a:pt x="337" y="160"/>
                    <a:pt x="340" y="149"/>
                  </a:cubicBezTo>
                  <a:cubicBezTo>
                    <a:pt x="354" y="116"/>
                    <a:pt x="359" y="84"/>
                    <a:pt x="339" y="52"/>
                  </a:cubicBezTo>
                  <a:cubicBezTo>
                    <a:pt x="338" y="46"/>
                    <a:pt x="333" y="42"/>
                    <a:pt x="328" y="39"/>
                  </a:cubicBezTo>
                  <a:cubicBezTo>
                    <a:pt x="326" y="33"/>
                    <a:pt x="322" y="30"/>
                    <a:pt x="316" y="27"/>
                  </a:cubicBezTo>
                  <a:cubicBezTo>
                    <a:pt x="303" y="9"/>
                    <a:pt x="289" y="0"/>
                    <a:pt x="27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sp>
          <p:nvSpPr>
            <p:cNvPr id="94" name="Freeform 52"/>
            <p:cNvSpPr>
              <a:spLocks noEditPoints="1"/>
            </p:cNvSpPr>
            <p:nvPr/>
          </p:nvSpPr>
          <p:spPr bwMode="auto">
            <a:xfrm>
              <a:off x="1046163" y="47685325"/>
              <a:ext cx="1414463" cy="1387475"/>
            </a:xfrm>
            <a:custGeom>
              <a:avLst/>
              <a:gdLst>
                <a:gd name="T0" fmla="*/ 360 w 653"/>
                <a:gd name="T1" fmla="*/ 549 h 641"/>
                <a:gd name="T2" fmla="*/ 362 w 653"/>
                <a:gd name="T3" fmla="*/ 551 h 641"/>
                <a:gd name="T4" fmla="*/ 228 w 653"/>
                <a:gd name="T5" fmla="*/ 10 h 641"/>
                <a:gd name="T6" fmla="*/ 213 w 653"/>
                <a:gd name="T7" fmla="*/ 13 h 641"/>
                <a:gd name="T8" fmla="*/ 198 w 653"/>
                <a:gd name="T9" fmla="*/ 10 h 641"/>
                <a:gd name="T10" fmla="*/ 117 w 653"/>
                <a:gd name="T11" fmla="*/ 3 h 641"/>
                <a:gd name="T12" fmla="*/ 79 w 653"/>
                <a:gd name="T13" fmla="*/ 10 h 641"/>
                <a:gd name="T14" fmla="*/ 58 w 653"/>
                <a:gd name="T15" fmla="*/ 16 h 641"/>
                <a:gd name="T16" fmla="*/ 49 w 653"/>
                <a:gd name="T17" fmla="*/ 135 h 641"/>
                <a:gd name="T18" fmla="*/ 58 w 653"/>
                <a:gd name="T19" fmla="*/ 178 h 641"/>
                <a:gd name="T20" fmla="*/ 74 w 653"/>
                <a:gd name="T21" fmla="*/ 256 h 641"/>
                <a:gd name="T22" fmla="*/ 56 w 653"/>
                <a:gd name="T23" fmla="*/ 346 h 641"/>
                <a:gd name="T24" fmla="*/ 57 w 653"/>
                <a:gd name="T25" fmla="*/ 387 h 641"/>
                <a:gd name="T26" fmla="*/ 13 w 653"/>
                <a:gd name="T27" fmla="*/ 451 h 641"/>
                <a:gd name="T28" fmla="*/ 0 w 653"/>
                <a:gd name="T29" fmla="*/ 460 h 641"/>
                <a:gd name="T30" fmla="*/ 11 w 653"/>
                <a:gd name="T31" fmla="*/ 473 h 641"/>
                <a:gd name="T32" fmla="*/ 18 w 653"/>
                <a:gd name="T33" fmla="*/ 498 h 641"/>
                <a:gd name="T34" fmla="*/ 30 w 653"/>
                <a:gd name="T35" fmla="*/ 515 h 641"/>
                <a:gd name="T36" fmla="*/ 48 w 653"/>
                <a:gd name="T37" fmla="*/ 526 h 641"/>
                <a:gd name="T38" fmla="*/ 87 w 653"/>
                <a:gd name="T39" fmla="*/ 460 h 641"/>
                <a:gd name="T40" fmla="*/ 102 w 653"/>
                <a:gd name="T41" fmla="*/ 393 h 641"/>
                <a:gd name="T42" fmla="*/ 244 w 653"/>
                <a:gd name="T43" fmla="*/ 502 h 641"/>
                <a:gd name="T44" fmla="*/ 432 w 653"/>
                <a:gd name="T45" fmla="*/ 624 h 641"/>
                <a:gd name="T46" fmla="*/ 500 w 653"/>
                <a:gd name="T47" fmla="*/ 632 h 641"/>
                <a:gd name="T48" fmla="*/ 571 w 653"/>
                <a:gd name="T49" fmla="*/ 630 h 641"/>
                <a:gd name="T50" fmla="*/ 603 w 653"/>
                <a:gd name="T51" fmla="*/ 628 h 641"/>
                <a:gd name="T52" fmla="*/ 611 w 653"/>
                <a:gd name="T53" fmla="*/ 626 h 641"/>
                <a:gd name="T54" fmla="*/ 644 w 653"/>
                <a:gd name="T55" fmla="*/ 593 h 641"/>
                <a:gd name="T56" fmla="*/ 520 w 653"/>
                <a:gd name="T57" fmla="*/ 571 h 641"/>
                <a:gd name="T58" fmla="*/ 293 w 653"/>
                <a:gd name="T59" fmla="*/ 470 h 641"/>
                <a:gd name="T60" fmla="*/ 320 w 653"/>
                <a:gd name="T61" fmla="*/ 400 h 641"/>
                <a:gd name="T62" fmla="*/ 367 w 653"/>
                <a:gd name="T63" fmla="*/ 417 h 641"/>
                <a:gd name="T64" fmla="*/ 428 w 653"/>
                <a:gd name="T65" fmla="*/ 392 h 641"/>
                <a:gd name="T66" fmla="*/ 407 w 653"/>
                <a:gd name="T67" fmla="*/ 353 h 641"/>
                <a:gd name="T68" fmla="*/ 388 w 653"/>
                <a:gd name="T69" fmla="*/ 354 h 641"/>
                <a:gd name="T70" fmla="*/ 303 w 653"/>
                <a:gd name="T71" fmla="*/ 386 h 641"/>
                <a:gd name="T72" fmla="*/ 264 w 653"/>
                <a:gd name="T73" fmla="*/ 347 h 641"/>
                <a:gd name="T74" fmla="*/ 244 w 653"/>
                <a:gd name="T75" fmla="*/ 366 h 641"/>
                <a:gd name="T76" fmla="*/ 221 w 653"/>
                <a:gd name="T77" fmla="*/ 413 h 641"/>
                <a:gd name="T78" fmla="*/ 163 w 653"/>
                <a:gd name="T79" fmla="*/ 382 h 641"/>
                <a:gd name="T80" fmla="*/ 159 w 653"/>
                <a:gd name="T81" fmla="*/ 338 h 641"/>
                <a:gd name="T82" fmla="*/ 236 w 653"/>
                <a:gd name="T83" fmla="*/ 325 h 641"/>
                <a:gd name="T84" fmla="*/ 279 w 653"/>
                <a:gd name="T85" fmla="*/ 326 h 641"/>
                <a:gd name="T86" fmla="*/ 365 w 653"/>
                <a:gd name="T87" fmla="*/ 281 h 641"/>
                <a:gd name="T88" fmla="*/ 325 w 653"/>
                <a:gd name="T89" fmla="*/ 286 h 641"/>
                <a:gd name="T90" fmla="*/ 184 w 653"/>
                <a:gd name="T91" fmla="*/ 287 h 641"/>
                <a:gd name="T92" fmla="*/ 107 w 653"/>
                <a:gd name="T93" fmla="*/ 214 h 641"/>
                <a:gd name="T94" fmla="*/ 100 w 653"/>
                <a:gd name="T95" fmla="*/ 154 h 641"/>
                <a:gd name="T96" fmla="*/ 113 w 653"/>
                <a:gd name="T97" fmla="*/ 84 h 641"/>
                <a:gd name="T98" fmla="*/ 178 w 653"/>
                <a:gd name="T99" fmla="*/ 68 h 641"/>
                <a:gd name="T100" fmla="*/ 204 w 653"/>
                <a:gd name="T101" fmla="*/ 68 h 641"/>
                <a:gd name="T102" fmla="*/ 229 w 653"/>
                <a:gd name="T103" fmla="*/ 61 h 641"/>
                <a:gd name="T104" fmla="*/ 313 w 653"/>
                <a:gd name="T105" fmla="*/ 61 h 641"/>
                <a:gd name="T106" fmla="*/ 343 w 653"/>
                <a:gd name="T107" fmla="*/ 75 h 641"/>
                <a:gd name="T108" fmla="*/ 344 w 653"/>
                <a:gd name="T109" fmla="*/ 229 h 641"/>
                <a:gd name="T110" fmla="*/ 364 w 653"/>
                <a:gd name="T111" fmla="*/ 256 h 641"/>
                <a:gd name="T112" fmla="*/ 394 w 653"/>
                <a:gd name="T113" fmla="*/ 93 h 641"/>
                <a:gd name="T114" fmla="*/ 378 w 653"/>
                <a:gd name="T115" fmla="*/ 40 h 641"/>
                <a:gd name="T116" fmla="*/ 322 w 653"/>
                <a:gd name="T117" fmla="*/ 1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53" h="641">
                  <a:moveTo>
                    <a:pt x="362" y="551"/>
                  </a:moveTo>
                  <a:cubicBezTo>
                    <a:pt x="361" y="551"/>
                    <a:pt x="361" y="550"/>
                    <a:pt x="360" y="549"/>
                  </a:cubicBezTo>
                  <a:cubicBezTo>
                    <a:pt x="361" y="550"/>
                    <a:pt x="361" y="551"/>
                    <a:pt x="362" y="551"/>
                  </a:cubicBezTo>
                  <a:cubicBezTo>
                    <a:pt x="362" y="551"/>
                    <a:pt x="362" y="551"/>
                    <a:pt x="362" y="551"/>
                  </a:cubicBezTo>
                  <a:moveTo>
                    <a:pt x="306" y="0"/>
                  </a:moveTo>
                  <a:cubicBezTo>
                    <a:pt x="280" y="0"/>
                    <a:pt x="254" y="5"/>
                    <a:pt x="228" y="10"/>
                  </a:cubicBezTo>
                  <a:cubicBezTo>
                    <a:pt x="226" y="10"/>
                    <a:pt x="225" y="9"/>
                    <a:pt x="223" y="9"/>
                  </a:cubicBezTo>
                  <a:cubicBezTo>
                    <a:pt x="219" y="9"/>
                    <a:pt x="216" y="10"/>
                    <a:pt x="213" y="13"/>
                  </a:cubicBezTo>
                  <a:cubicBezTo>
                    <a:pt x="211" y="10"/>
                    <a:pt x="209" y="9"/>
                    <a:pt x="206" y="9"/>
                  </a:cubicBezTo>
                  <a:cubicBezTo>
                    <a:pt x="204" y="9"/>
                    <a:pt x="201" y="10"/>
                    <a:pt x="198" y="10"/>
                  </a:cubicBezTo>
                  <a:cubicBezTo>
                    <a:pt x="188" y="10"/>
                    <a:pt x="179" y="10"/>
                    <a:pt x="169" y="10"/>
                  </a:cubicBezTo>
                  <a:cubicBezTo>
                    <a:pt x="152" y="7"/>
                    <a:pt x="134" y="3"/>
                    <a:pt x="117" y="3"/>
                  </a:cubicBezTo>
                  <a:cubicBezTo>
                    <a:pt x="106" y="3"/>
                    <a:pt x="96" y="5"/>
                    <a:pt x="85" y="10"/>
                  </a:cubicBezTo>
                  <a:cubicBezTo>
                    <a:pt x="83" y="10"/>
                    <a:pt x="81" y="10"/>
                    <a:pt x="79" y="10"/>
                  </a:cubicBezTo>
                  <a:cubicBezTo>
                    <a:pt x="72" y="10"/>
                    <a:pt x="66" y="11"/>
                    <a:pt x="61" y="16"/>
                  </a:cubicBezTo>
                  <a:cubicBezTo>
                    <a:pt x="60" y="16"/>
                    <a:pt x="59" y="16"/>
                    <a:pt x="58" y="16"/>
                  </a:cubicBezTo>
                  <a:cubicBezTo>
                    <a:pt x="44" y="16"/>
                    <a:pt x="39" y="26"/>
                    <a:pt x="33" y="38"/>
                  </a:cubicBezTo>
                  <a:cubicBezTo>
                    <a:pt x="16" y="74"/>
                    <a:pt x="40" y="103"/>
                    <a:pt x="49" y="135"/>
                  </a:cubicBezTo>
                  <a:cubicBezTo>
                    <a:pt x="49" y="139"/>
                    <a:pt x="50" y="143"/>
                    <a:pt x="50" y="147"/>
                  </a:cubicBezTo>
                  <a:cubicBezTo>
                    <a:pt x="46" y="159"/>
                    <a:pt x="54" y="168"/>
                    <a:pt x="58" y="178"/>
                  </a:cubicBezTo>
                  <a:cubicBezTo>
                    <a:pt x="58" y="182"/>
                    <a:pt x="58" y="185"/>
                    <a:pt x="58" y="189"/>
                  </a:cubicBezTo>
                  <a:cubicBezTo>
                    <a:pt x="56" y="213"/>
                    <a:pt x="70" y="233"/>
                    <a:pt x="74" y="256"/>
                  </a:cubicBezTo>
                  <a:cubicBezTo>
                    <a:pt x="79" y="280"/>
                    <a:pt x="92" y="304"/>
                    <a:pt x="85" y="330"/>
                  </a:cubicBezTo>
                  <a:cubicBezTo>
                    <a:pt x="75" y="334"/>
                    <a:pt x="63" y="336"/>
                    <a:pt x="56" y="346"/>
                  </a:cubicBezTo>
                  <a:cubicBezTo>
                    <a:pt x="47" y="355"/>
                    <a:pt x="49" y="365"/>
                    <a:pt x="50" y="376"/>
                  </a:cubicBezTo>
                  <a:cubicBezTo>
                    <a:pt x="49" y="381"/>
                    <a:pt x="53" y="385"/>
                    <a:pt x="57" y="387"/>
                  </a:cubicBezTo>
                  <a:cubicBezTo>
                    <a:pt x="58" y="401"/>
                    <a:pt x="53" y="412"/>
                    <a:pt x="41" y="421"/>
                  </a:cubicBezTo>
                  <a:cubicBezTo>
                    <a:pt x="30" y="429"/>
                    <a:pt x="20" y="438"/>
                    <a:pt x="13" y="451"/>
                  </a:cubicBezTo>
                  <a:cubicBezTo>
                    <a:pt x="10" y="454"/>
                    <a:pt x="9" y="461"/>
                    <a:pt x="2" y="461"/>
                  </a:cubicBezTo>
                  <a:cubicBezTo>
                    <a:pt x="2" y="461"/>
                    <a:pt x="1" y="461"/>
                    <a:pt x="0" y="460"/>
                  </a:cubicBezTo>
                  <a:cubicBezTo>
                    <a:pt x="0" y="464"/>
                    <a:pt x="0" y="468"/>
                    <a:pt x="0" y="472"/>
                  </a:cubicBezTo>
                  <a:cubicBezTo>
                    <a:pt x="4" y="473"/>
                    <a:pt x="8" y="473"/>
                    <a:pt x="11" y="473"/>
                  </a:cubicBezTo>
                  <a:cubicBezTo>
                    <a:pt x="12" y="477"/>
                    <a:pt x="12" y="481"/>
                    <a:pt x="12" y="485"/>
                  </a:cubicBezTo>
                  <a:cubicBezTo>
                    <a:pt x="10" y="491"/>
                    <a:pt x="11" y="495"/>
                    <a:pt x="18" y="498"/>
                  </a:cubicBezTo>
                  <a:cubicBezTo>
                    <a:pt x="18" y="500"/>
                    <a:pt x="19" y="501"/>
                    <a:pt x="20" y="502"/>
                  </a:cubicBezTo>
                  <a:cubicBezTo>
                    <a:pt x="21" y="508"/>
                    <a:pt x="25" y="512"/>
                    <a:pt x="30" y="515"/>
                  </a:cubicBezTo>
                  <a:cubicBezTo>
                    <a:pt x="32" y="523"/>
                    <a:pt x="36" y="527"/>
                    <a:pt x="42" y="527"/>
                  </a:cubicBezTo>
                  <a:cubicBezTo>
                    <a:pt x="44" y="527"/>
                    <a:pt x="46" y="527"/>
                    <a:pt x="48" y="526"/>
                  </a:cubicBezTo>
                  <a:cubicBezTo>
                    <a:pt x="56" y="526"/>
                    <a:pt x="56" y="519"/>
                    <a:pt x="58" y="514"/>
                  </a:cubicBezTo>
                  <a:cubicBezTo>
                    <a:pt x="78" y="501"/>
                    <a:pt x="87" y="484"/>
                    <a:pt x="87" y="460"/>
                  </a:cubicBezTo>
                  <a:cubicBezTo>
                    <a:pt x="86" y="441"/>
                    <a:pt x="83" y="422"/>
                    <a:pt x="89" y="404"/>
                  </a:cubicBezTo>
                  <a:cubicBezTo>
                    <a:pt x="95" y="402"/>
                    <a:pt x="100" y="399"/>
                    <a:pt x="102" y="393"/>
                  </a:cubicBezTo>
                  <a:cubicBezTo>
                    <a:pt x="106" y="393"/>
                    <a:pt x="111" y="393"/>
                    <a:pt x="115" y="392"/>
                  </a:cubicBezTo>
                  <a:cubicBezTo>
                    <a:pt x="162" y="424"/>
                    <a:pt x="199" y="468"/>
                    <a:pt x="244" y="502"/>
                  </a:cubicBezTo>
                  <a:cubicBezTo>
                    <a:pt x="303" y="545"/>
                    <a:pt x="358" y="594"/>
                    <a:pt x="428" y="621"/>
                  </a:cubicBezTo>
                  <a:cubicBezTo>
                    <a:pt x="428" y="623"/>
                    <a:pt x="430" y="624"/>
                    <a:pt x="432" y="624"/>
                  </a:cubicBezTo>
                  <a:cubicBezTo>
                    <a:pt x="443" y="636"/>
                    <a:pt x="454" y="641"/>
                    <a:pt x="467" y="641"/>
                  </a:cubicBezTo>
                  <a:cubicBezTo>
                    <a:pt x="478" y="641"/>
                    <a:pt x="489" y="637"/>
                    <a:pt x="500" y="632"/>
                  </a:cubicBezTo>
                  <a:cubicBezTo>
                    <a:pt x="513" y="633"/>
                    <a:pt x="526" y="634"/>
                    <a:pt x="539" y="634"/>
                  </a:cubicBezTo>
                  <a:cubicBezTo>
                    <a:pt x="550" y="634"/>
                    <a:pt x="561" y="633"/>
                    <a:pt x="571" y="630"/>
                  </a:cubicBezTo>
                  <a:cubicBezTo>
                    <a:pt x="579" y="627"/>
                    <a:pt x="585" y="614"/>
                    <a:pt x="591" y="614"/>
                  </a:cubicBezTo>
                  <a:cubicBezTo>
                    <a:pt x="595" y="614"/>
                    <a:pt x="599" y="618"/>
                    <a:pt x="603" y="628"/>
                  </a:cubicBezTo>
                  <a:cubicBezTo>
                    <a:pt x="603" y="628"/>
                    <a:pt x="603" y="628"/>
                    <a:pt x="604" y="628"/>
                  </a:cubicBezTo>
                  <a:cubicBezTo>
                    <a:pt x="605" y="628"/>
                    <a:pt x="611" y="627"/>
                    <a:pt x="611" y="626"/>
                  </a:cubicBezTo>
                  <a:cubicBezTo>
                    <a:pt x="610" y="599"/>
                    <a:pt x="632" y="611"/>
                    <a:pt x="644" y="605"/>
                  </a:cubicBezTo>
                  <a:cubicBezTo>
                    <a:pt x="653" y="601"/>
                    <a:pt x="653" y="597"/>
                    <a:pt x="644" y="593"/>
                  </a:cubicBezTo>
                  <a:cubicBezTo>
                    <a:pt x="630" y="586"/>
                    <a:pt x="614" y="584"/>
                    <a:pt x="599" y="581"/>
                  </a:cubicBezTo>
                  <a:cubicBezTo>
                    <a:pt x="572" y="575"/>
                    <a:pt x="543" y="581"/>
                    <a:pt x="520" y="571"/>
                  </a:cubicBezTo>
                  <a:cubicBezTo>
                    <a:pt x="492" y="558"/>
                    <a:pt x="464" y="554"/>
                    <a:pt x="435" y="550"/>
                  </a:cubicBezTo>
                  <a:cubicBezTo>
                    <a:pt x="386" y="526"/>
                    <a:pt x="336" y="505"/>
                    <a:pt x="293" y="470"/>
                  </a:cubicBezTo>
                  <a:cubicBezTo>
                    <a:pt x="281" y="460"/>
                    <a:pt x="263" y="455"/>
                    <a:pt x="272" y="434"/>
                  </a:cubicBezTo>
                  <a:cubicBezTo>
                    <a:pt x="279" y="417"/>
                    <a:pt x="303" y="400"/>
                    <a:pt x="320" y="400"/>
                  </a:cubicBezTo>
                  <a:cubicBezTo>
                    <a:pt x="323" y="400"/>
                    <a:pt x="327" y="401"/>
                    <a:pt x="330" y="403"/>
                  </a:cubicBezTo>
                  <a:cubicBezTo>
                    <a:pt x="343" y="412"/>
                    <a:pt x="354" y="417"/>
                    <a:pt x="367" y="417"/>
                  </a:cubicBezTo>
                  <a:cubicBezTo>
                    <a:pt x="377" y="417"/>
                    <a:pt x="387" y="414"/>
                    <a:pt x="398" y="408"/>
                  </a:cubicBezTo>
                  <a:cubicBezTo>
                    <a:pt x="409" y="403"/>
                    <a:pt x="424" y="405"/>
                    <a:pt x="428" y="392"/>
                  </a:cubicBezTo>
                  <a:cubicBezTo>
                    <a:pt x="432" y="377"/>
                    <a:pt x="424" y="365"/>
                    <a:pt x="411" y="358"/>
                  </a:cubicBezTo>
                  <a:cubicBezTo>
                    <a:pt x="410" y="356"/>
                    <a:pt x="409" y="354"/>
                    <a:pt x="407" y="353"/>
                  </a:cubicBezTo>
                  <a:cubicBezTo>
                    <a:pt x="405" y="351"/>
                    <a:pt x="402" y="350"/>
                    <a:pt x="400" y="350"/>
                  </a:cubicBezTo>
                  <a:cubicBezTo>
                    <a:pt x="396" y="350"/>
                    <a:pt x="393" y="352"/>
                    <a:pt x="388" y="354"/>
                  </a:cubicBezTo>
                  <a:cubicBezTo>
                    <a:pt x="366" y="364"/>
                    <a:pt x="343" y="375"/>
                    <a:pt x="320" y="382"/>
                  </a:cubicBezTo>
                  <a:cubicBezTo>
                    <a:pt x="314" y="384"/>
                    <a:pt x="308" y="386"/>
                    <a:pt x="303" y="386"/>
                  </a:cubicBezTo>
                  <a:cubicBezTo>
                    <a:pt x="294" y="386"/>
                    <a:pt x="288" y="381"/>
                    <a:pt x="287" y="364"/>
                  </a:cubicBezTo>
                  <a:cubicBezTo>
                    <a:pt x="287" y="352"/>
                    <a:pt x="278" y="347"/>
                    <a:pt x="264" y="347"/>
                  </a:cubicBezTo>
                  <a:cubicBezTo>
                    <a:pt x="264" y="347"/>
                    <a:pt x="264" y="347"/>
                    <a:pt x="264" y="347"/>
                  </a:cubicBezTo>
                  <a:cubicBezTo>
                    <a:pt x="250" y="347"/>
                    <a:pt x="245" y="353"/>
                    <a:pt x="244" y="366"/>
                  </a:cubicBezTo>
                  <a:cubicBezTo>
                    <a:pt x="243" y="376"/>
                    <a:pt x="238" y="385"/>
                    <a:pt x="236" y="395"/>
                  </a:cubicBezTo>
                  <a:cubicBezTo>
                    <a:pt x="234" y="407"/>
                    <a:pt x="229" y="413"/>
                    <a:pt x="221" y="413"/>
                  </a:cubicBezTo>
                  <a:cubicBezTo>
                    <a:pt x="217" y="413"/>
                    <a:pt x="212" y="411"/>
                    <a:pt x="206" y="408"/>
                  </a:cubicBezTo>
                  <a:cubicBezTo>
                    <a:pt x="192" y="400"/>
                    <a:pt x="178" y="391"/>
                    <a:pt x="163" y="382"/>
                  </a:cubicBezTo>
                  <a:cubicBezTo>
                    <a:pt x="164" y="367"/>
                    <a:pt x="130" y="357"/>
                    <a:pt x="156" y="338"/>
                  </a:cubicBezTo>
                  <a:cubicBezTo>
                    <a:pt x="157" y="338"/>
                    <a:pt x="158" y="338"/>
                    <a:pt x="159" y="338"/>
                  </a:cubicBezTo>
                  <a:cubicBezTo>
                    <a:pt x="163" y="338"/>
                    <a:pt x="166" y="336"/>
                    <a:pt x="168" y="333"/>
                  </a:cubicBezTo>
                  <a:cubicBezTo>
                    <a:pt x="191" y="327"/>
                    <a:pt x="213" y="325"/>
                    <a:pt x="236" y="325"/>
                  </a:cubicBezTo>
                  <a:cubicBezTo>
                    <a:pt x="246" y="325"/>
                    <a:pt x="255" y="326"/>
                    <a:pt x="265" y="326"/>
                  </a:cubicBezTo>
                  <a:cubicBezTo>
                    <a:pt x="269" y="326"/>
                    <a:pt x="274" y="326"/>
                    <a:pt x="279" y="326"/>
                  </a:cubicBezTo>
                  <a:cubicBezTo>
                    <a:pt x="297" y="326"/>
                    <a:pt x="315" y="325"/>
                    <a:pt x="331" y="317"/>
                  </a:cubicBezTo>
                  <a:cubicBezTo>
                    <a:pt x="346" y="307"/>
                    <a:pt x="345" y="285"/>
                    <a:pt x="365" y="281"/>
                  </a:cubicBezTo>
                  <a:cubicBezTo>
                    <a:pt x="357" y="271"/>
                    <a:pt x="350" y="268"/>
                    <a:pt x="344" y="268"/>
                  </a:cubicBezTo>
                  <a:cubicBezTo>
                    <a:pt x="337" y="268"/>
                    <a:pt x="330" y="274"/>
                    <a:pt x="325" y="286"/>
                  </a:cubicBezTo>
                  <a:cubicBezTo>
                    <a:pt x="282" y="286"/>
                    <a:pt x="239" y="287"/>
                    <a:pt x="196" y="287"/>
                  </a:cubicBezTo>
                  <a:cubicBezTo>
                    <a:pt x="192" y="287"/>
                    <a:pt x="188" y="287"/>
                    <a:pt x="184" y="287"/>
                  </a:cubicBezTo>
                  <a:cubicBezTo>
                    <a:pt x="135" y="287"/>
                    <a:pt x="134" y="283"/>
                    <a:pt x="114" y="230"/>
                  </a:cubicBezTo>
                  <a:cubicBezTo>
                    <a:pt x="112" y="225"/>
                    <a:pt x="109" y="219"/>
                    <a:pt x="107" y="214"/>
                  </a:cubicBezTo>
                  <a:cubicBezTo>
                    <a:pt x="112" y="200"/>
                    <a:pt x="100" y="190"/>
                    <a:pt x="100" y="177"/>
                  </a:cubicBezTo>
                  <a:cubicBezTo>
                    <a:pt x="100" y="169"/>
                    <a:pt x="100" y="162"/>
                    <a:pt x="100" y="154"/>
                  </a:cubicBezTo>
                  <a:cubicBezTo>
                    <a:pt x="93" y="129"/>
                    <a:pt x="89" y="104"/>
                    <a:pt x="112" y="83"/>
                  </a:cubicBezTo>
                  <a:cubicBezTo>
                    <a:pt x="113" y="84"/>
                    <a:pt x="113" y="84"/>
                    <a:pt x="113" y="84"/>
                  </a:cubicBezTo>
                  <a:cubicBezTo>
                    <a:pt x="114" y="84"/>
                    <a:pt x="114" y="83"/>
                    <a:pt x="115" y="82"/>
                  </a:cubicBezTo>
                  <a:cubicBezTo>
                    <a:pt x="135" y="76"/>
                    <a:pt x="156" y="68"/>
                    <a:pt x="178" y="68"/>
                  </a:cubicBezTo>
                  <a:cubicBezTo>
                    <a:pt x="179" y="68"/>
                    <a:pt x="180" y="68"/>
                    <a:pt x="181" y="68"/>
                  </a:cubicBezTo>
                  <a:cubicBezTo>
                    <a:pt x="189" y="68"/>
                    <a:pt x="197" y="68"/>
                    <a:pt x="204" y="68"/>
                  </a:cubicBezTo>
                  <a:cubicBezTo>
                    <a:pt x="207" y="69"/>
                    <a:pt x="209" y="69"/>
                    <a:pt x="211" y="69"/>
                  </a:cubicBezTo>
                  <a:cubicBezTo>
                    <a:pt x="218" y="69"/>
                    <a:pt x="224" y="65"/>
                    <a:pt x="229" y="61"/>
                  </a:cubicBezTo>
                  <a:cubicBezTo>
                    <a:pt x="243" y="62"/>
                    <a:pt x="257" y="63"/>
                    <a:pt x="271" y="63"/>
                  </a:cubicBezTo>
                  <a:cubicBezTo>
                    <a:pt x="285" y="63"/>
                    <a:pt x="299" y="62"/>
                    <a:pt x="313" y="61"/>
                  </a:cubicBezTo>
                  <a:cubicBezTo>
                    <a:pt x="313" y="61"/>
                    <a:pt x="313" y="61"/>
                    <a:pt x="313" y="61"/>
                  </a:cubicBezTo>
                  <a:cubicBezTo>
                    <a:pt x="326" y="61"/>
                    <a:pt x="335" y="67"/>
                    <a:pt x="343" y="75"/>
                  </a:cubicBezTo>
                  <a:cubicBezTo>
                    <a:pt x="344" y="81"/>
                    <a:pt x="344" y="87"/>
                    <a:pt x="345" y="93"/>
                  </a:cubicBezTo>
                  <a:cubicBezTo>
                    <a:pt x="343" y="138"/>
                    <a:pt x="332" y="184"/>
                    <a:pt x="344" y="229"/>
                  </a:cubicBezTo>
                  <a:cubicBezTo>
                    <a:pt x="347" y="237"/>
                    <a:pt x="343" y="256"/>
                    <a:pt x="359" y="256"/>
                  </a:cubicBezTo>
                  <a:cubicBezTo>
                    <a:pt x="360" y="256"/>
                    <a:pt x="362" y="256"/>
                    <a:pt x="364" y="256"/>
                  </a:cubicBezTo>
                  <a:cubicBezTo>
                    <a:pt x="381" y="253"/>
                    <a:pt x="389" y="239"/>
                    <a:pt x="386" y="222"/>
                  </a:cubicBezTo>
                  <a:cubicBezTo>
                    <a:pt x="381" y="179"/>
                    <a:pt x="391" y="136"/>
                    <a:pt x="394" y="93"/>
                  </a:cubicBezTo>
                  <a:cubicBezTo>
                    <a:pt x="395" y="72"/>
                    <a:pt x="392" y="55"/>
                    <a:pt x="381" y="37"/>
                  </a:cubicBezTo>
                  <a:cubicBezTo>
                    <a:pt x="380" y="38"/>
                    <a:pt x="379" y="39"/>
                    <a:pt x="378" y="40"/>
                  </a:cubicBezTo>
                  <a:cubicBezTo>
                    <a:pt x="379" y="39"/>
                    <a:pt x="380" y="38"/>
                    <a:pt x="381" y="37"/>
                  </a:cubicBezTo>
                  <a:cubicBezTo>
                    <a:pt x="369" y="12"/>
                    <a:pt x="348" y="3"/>
                    <a:pt x="322" y="1"/>
                  </a:cubicBezTo>
                  <a:cubicBezTo>
                    <a:pt x="316" y="0"/>
                    <a:pt x="311" y="0"/>
                    <a:pt x="30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01563" tIns="50781" rIns="101563" bIns="50781" numCol="1" anchor="t" anchorCtr="0" compatLnSpc="1"/>
            <a:lstStyle/>
            <a:p>
              <a:endParaRPr lang="zh-CN" altLang="en-US" sz="2000">
                <a:latin typeface="微软雅黑" panose="020B0503020204020204" pitchFamily="34" charset="-122"/>
                <a:ea typeface="微软雅黑" panose="020B0503020204020204" pitchFamily="34" charset="-122"/>
              </a:endParaRPr>
            </a:p>
          </p:txBody>
        </p:sp>
      </p:grpSp>
      <p:sp>
        <p:nvSpPr>
          <p:cNvPr id="1025" name="矩形 1024"/>
          <p:cNvSpPr>
            <a:spLocks noChangeAspect="1"/>
          </p:cNvSpPr>
          <p:nvPr/>
        </p:nvSpPr>
        <p:spPr>
          <a:xfrm>
            <a:off x="1317492" y="46633371"/>
            <a:ext cx="11572131" cy="1881375"/>
          </a:xfrm>
          <a:prstGeom prst="rect">
            <a:avLst/>
          </a:prstGeom>
          <a:noFill/>
          <a:ln w="9525">
            <a:noFill/>
          </a:ln>
        </p:spPr>
        <p:txBody>
          <a:bodyPr/>
          <a:lstStyle/>
          <a:p>
            <a:endParaRPr lang="en-US"/>
          </a:p>
        </p:txBody>
      </p:sp>
      <p:sp>
        <p:nvSpPr>
          <p:cNvPr id="65" name="圆角矩形 49"/>
          <p:cNvSpPr/>
          <p:nvPr/>
        </p:nvSpPr>
        <p:spPr>
          <a:xfrm>
            <a:off x="246629" y="38819082"/>
            <a:ext cx="8521236" cy="2705636"/>
          </a:xfrm>
          <a:prstGeom prst="roundRect">
            <a:avLst>
              <a:gd name="adj" fmla="val 10322"/>
            </a:avLst>
          </a:prstGeom>
          <a:solidFill>
            <a:schemeClr val="bg1">
              <a:alpha val="39000"/>
            </a:schemeClr>
          </a:solidFill>
          <a:ln w="50800">
            <a:solidFill>
              <a:srgbClr val="1C80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24865" indent="-824865" algn="just">
              <a:buFont typeface="+mj-ea"/>
              <a:buAutoNum type="circleNumDbPlain"/>
            </a:pP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实物：</a:t>
            </a: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rPr>
              <a:t>灵巧手硬件及其配套软件程序。</a:t>
            </a:r>
            <a:endParaRPr lang="en-US" altLang="zh-CN" sz="3600">
              <a:solidFill>
                <a:schemeClr val="tx1">
                  <a:lumMod val="95000"/>
                  <a:lumOff val="5000"/>
                </a:schemeClr>
              </a:solidFill>
              <a:latin typeface="微软雅黑" panose="020B0503020204020204" pitchFamily="34" charset="-122"/>
              <a:ea typeface="微软雅黑" panose="020B0503020204020204" pitchFamily="34" charset="-122"/>
            </a:endParaRPr>
          </a:p>
          <a:p>
            <a:pPr marL="824865" indent="-824865" algn="just">
              <a:buFont typeface="+mj-ea"/>
              <a:buAutoNum type="circleNumDbPlain"/>
            </a:pP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sym typeface="+mn-ea"/>
              </a:rPr>
              <a:t>专利：</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sym typeface="+mn-ea"/>
              </a:rPr>
              <a:t> 《</a:t>
            </a:r>
            <a:r>
              <a:rPr lang="zh-CN" altLang="zh-CN" sz="3600">
                <a:solidFill>
                  <a:schemeClr val="tx1">
                    <a:lumMod val="95000"/>
                    <a:lumOff val="5000"/>
                  </a:schemeClr>
                </a:solidFill>
                <a:latin typeface="微软雅黑" panose="020B0503020204020204" pitchFamily="34" charset="-122"/>
                <a:ea typeface="微软雅黑" panose="020B0503020204020204" pitchFamily="34" charset="-122"/>
              </a:rPr>
              <a:t>一种舵机驱动的多自由度自感知仿生灵巧手</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rPr>
              <a:t>》</a:t>
            </a: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rPr>
              <a:t>一篇。</a:t>
            </a:r>
            <a:endParaRPr lang="en-US" altLang="zh-CN" sz="3600">
              <a:solidFill>
                <a:schemeClr val="tx1">
                  <a:lumMod val="95000"/>
                  <a:lumOff val="5000"/>
                </a:schemeClr>
              </a:solidFill>
              <a:latin typeface="微软雅黑" panose="020B0503020204020204" pitchFamily="34" charset="-122"/>
              <a:ea typeface="微软雅黑" panose="020B0503020204020204" pitchFamily="34" charset="-122"/>
            </a:endParaRPr>
          </a:p>
          <a:p>
            <a:pPr marL="824865" indent="-824865" algn="just">
              <a:buFont typeface="+mj-ea"/>
              <a:buAutoNum type="circleNumDbPlain"/>
            </a:pP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rPr>
              <a:t>竞赛：</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rPr>
              <a:t>“</a:t>
            </a: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rPr>
              <a:t>精雕杯</a:t>
            </a:r>
            <a:r>
              <a:rPr lang="en-US" altLang="zh-CN" sz="3600">
                <a:solidFill>
                  <a:schemeClr val="tx1">
                    <a:lumMod val="95000"/>
                    <a:lumOff val="5000"/>
                  </a:schemeClr>
                </a:solidFill>
                <a:latin typeface="微软雅黑" panose="020B0503020204020204" pitchFamily="34" charset="-122"/>
                <a:ea typeface="微软雅黑" panose="020B0503020204020204" pitchFamily="34" charset="-122"/>
              </a:rPr>
              <a:t>”</a:t>
            </a:r>
            <a:r>
              <a:rPr lang="zh-CN" altLang="en-US" sz="3600">
                <a:solidFill>
                  <a:schemeClr val="tx1">
                    <a:lumMod val="95000"/>
                    <a:lumOff val="5000"/>
                  </a:schemeClr>
                </a:solidFill>
                <a:latin typeface="微软雅黑" panose="020B0503020204020204" pitchFamily="34" charset="-122"/>
                <a:ea typeface="微软雅黑" panose="020B0503020204020204" pitchFamily="34" charset="-122"/>
              </a:rPr>
              <a:t>毕设大赛东部赛区一等奖，全国铜奖。</a:t>
            </a:r>
            <a:endParaRPr lang="en-US" altLang="zh-CN" sz="3600">
              <a:solidFill>
                <a:schemeClr val="tx1">
                  <a:lumMod val="95000"/>
                  <a:lumOff val="5000"/>
                </a:schemeClr>
              </a:solidFill>
              <a:latin typeface="微软雅黑" panose="020B0503020204020204" pitchFamily="34" charset="-122"/>
              <a:ea typeface="微软雅黑" panose="020B0503020204020204" pitchFamily="34" charset="-122"/>
            </a:endParaRPr>
          </a:p>
        </p:txBody>
      </p:sp>
      <p:pic>
        <p:nvPicPr>
          <p:cNvPr id="17" name="图片 16" descr="校徽 新版"/>
          <p:cNvPicPr>
            <a:picLocks noChangeAspect="1"/>
          </p:cNvPicPr>
          <p:nvPr/>
        </p:nvPicPr>
        <p:blipFill>
          <a:blip r:embed="rId7"/>
          <a:srcRect l="17333" t="7640" r="18167" b="5843"/>
          <a:stretch>
            <a:fillRect/>
          </a:stretch>
        </p:blipFill>
        <p:spPr>
          <a:xfrm>
            <a:off x="15124349" y="776845"/>
            <a:ext cx="3096246" cy="3082140"/>
          </a:xfrm>
          <a:prstGeom prst="ellipse">
            <a:avLst/>
          </a:prstGeom>
        </p:spPr>
      </p:pic>
      <p:grpSp>
        <p:nvGrpSpPr>
          <p:cNvPr id="21" name="Group 20">
            <a:extLst>
              <a:ext uri="{FF2B5EF4-FFF2-40B4-BE49-F238E27FC236}">
                <a16:creationId xmlns:a16="http://schemas.microsoft.com/office/drawing/2014/main" id="{C4E354D3-F0EC-4057-B269-E7D133E82E20}"/>
              </a:ext>
            </a:extLst>
          </p:cNvPr>
          <p:cNvGrpSpPr/>
          <p:nvPr/>
        </p:nvGrpSpPr>
        <p:grpSpPr>
          <a:xfrm>
            <a:off x="166930" y="15295407"/>
            <a:ext cx="6652344" cy="1451498"/>
            <a:chOff x="776530" y="15295407"/>
            <a:chExt cx="6652344" cy="1451498"/>
          </a:xfrm>
        </p:grpSpPr>
        <p:grpSp>
          <p:nvGrpSpPr>
            <p:cNvPr id="46" name="组合 45"/>
            <p:cNvGrpSpPr/>
            <p:nvPr/>
          </p:nvGrpSpPr>
          <p:grpSpPr>
            <a:xfrm>
              <a:off x="776530" y="15295407"/>
              <a:ext cx="6652344" cy="1451498"/>
              <a:chOff x="13138" y="8795"/>
              <a:chExt cx="10495" cy="2877"/>
            </a:xfrm>
          </p:grpSpPr>
          <p:sp>
            <p:nvSpPr>
              <p:cNvPr id="47" name="矩形 46"/>
              <p:cNvSpPr/>
              <p:nvPr/>
            </p:nvSpPr>
            <p:spPr>
              <a:xfrm>
                <a:off x="13524" y="9192"/>
                <a:ext cx="10109" cy="2480"/>
              </a:xfrm>
              <a:prstGeom prst="rect">
                <a:avLst/>
              </a:prstGeom>
              <a:solidFill>
                <a:srgbClr val="0373CE"/>
              </a:solidFill>
              <a:ln w="25400">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sz="40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8" name="矩形 47"/>
              <p:cNvSpPr/>
              <p:nvPr/>
            </p:nvSpPr>
            <p:spPr>
              <a:xfrm>
                <a:off x="13138" y="8795"/>
                <a:ext cx="10109" cy="2480"/>
              </a:xfrm>
              <a:prstGeom prst="rect">
                <a:avLst/>
              </a:prstGeom>
              <a:solidFill>
                <a:schemeClr val="bg2"/>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l"/>
                <a:r>
                  <a:rPr lang="en-US" altLang="zh-CN" sz="488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66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000"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01</a:t>
                </a:r>
                <a:endParaRPr lang="zh-CN" altLang="en-US" sz="4445" b="1" dirty="0">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49" name="直接连接符 48"/>
              <p:cNvCxnSpPr/>
              <p:nvPr/>
            </p:nvCxnSpPr>
            <p:spPr>
              <a:xfrm>
                <a:off x="16031" y="9068"/>
                <a:ext cx="0" cy="1935"/>
              </a:xfrm>
              <a:prstGeom prst="line">
                <a:avLst/>
              </a:prstGeom>
              <a:ln w="539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TextBox 8">
              <a:extLst>
                <a:ext uri="{FF2B5EF4-FFF2-40B4-BE49-F238E27FC236}">
                  <a16:creationId xmlns:a16="http://schemas.microsoft.com/office/drawing/2014/main" id="{93E8E844-B129-4733-A49E-4A326B5B1AC9}"/>
                </a:ext>
              </a:extLst>
            </p:cNvPr>
            <p:cNvSpPr txBox="1"/>
            <p:nvPr/>
          </p:nvSpPr>
          <p:spPr>
            <a:xfrm>
              <a:off x="2854952" y="15547072"/>
              <a:ext cx="4053840" cy="769441"/>
            </a:xfrm>
            <a:prstGeom prst="rect">
              <a:avLst/>
            </a:prstGeom>
            <a:noFill/>
          </p:spPr>
          <p:txBody>
            <a:bodyPr wrap="square" rtlCol="0">
              <a:spAutoFit/>
            </a:bodyPr>
            <a:lstStyle/>
            <a:p>
              <a:r>
                <a:rPr lang="zh-CN" altLang="en-US" sz="4400" b="1" dirty="0">
                  <a:latin typeface="微软雅黑" panose="020B0503020204020204" pitchFamily="34" charset="-122"/>
                  <a:ea typeface="微软雅黑" panose="020B0503020204020204" pitchFamily="34" charset="-122"/>
                </a:rPr>
                <a:t>研究背景介绍</a:t>
              </a:r>
            </a:p>
          </p:txBody>
        </p:sp>
      </p:grpSp>
      <p:grpSp>
        <p:nvGrpSpPr>
          <p:cNvPr id="20" name="Group 19">
            <a:extLst>
              <a:ext uri="{FF2B5EF4-FFF2-40B4-BE49-F238E27FC236}">
                <a16:creationId xmlns:a16="http://schemas.microsoft.com/office/drawing/2014/main" id="{FF709014-45CA-43F8-9716-4D577A9648A2}"/>
              </a:ext>
            </a:extLst>
          </p:cNvPr>
          <p:cNvGrpSpPr/>
          <p:nvPr/>
        </p:nvGrpSpPr>
        <p:grpSpPr>
          <a:xfrm>
            <a:off x="209247" y="20028397"/>
            <a:ext cx="6652344" cy="1451498"/>
            <a:chOff x="818847" y="20339677"/>
            <a:chExt cx="6652344" cy="1451498"/>
          </a:xfrm>
        </p:grpSpPr>
        <p:grpSp>
          <p:nvGrpSpPr>
            <p:cNvPr id="42" name="组合 41"/>
            <p:cNvGrpSpPr/>
            <p:nvPr/>
          </p:nvGrpSpPr>
          <p:grpSpPr>
            <a:xfrm>
              <a:off x="818847" y="20339677"/>
              <a:ext cx="6652344" cy="1451498"/>
              <a:chOff x="13138" y="8795"/>
              <a:chExt cx="10495" cy="2877"/>
            </a:xfrm>
          </p:grpSpPr>
          <p:sp>
            <p:nvSpPr>
              <p:cNvPr id="43" name="矩形 42"/>
              <p:cNvSpPr/>
              <p:nvPr/>
            </p:nvSpPr>
            <p:spPr>
              <a:xfrm>
                <a:off x="13524" y="9192"/>
                <a:ext cx="10109" cy="2480"/>
              </a:xfrm>
              <a:prstGeom prst="rect">
                <a:avLst/>
              </a:prstGeom>
              <a:solidFill>
                <a:srgbClr val="0373CE"/>
              </a:solidFill>
              <a:ln w="25400">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sz="40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4" name="矩形 43"/>
              <p:cNvSpPr/>
              <p:nvPr/>
            </p:nvSpPr>
            <p:spPr>
              <a:xfrm>
                <a:off x="13138" y="8795"/>
                <a:ext cx="10109" cy="2480"/>
              </a:xfrm>
              <a:prstGeom prst="rect">
                <a:avLst/>
              </a:prstGeom>
              <a:solidFill>
                <a:schemeClr val="bg2"/>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l"/>
                <a:r>
                  <a:rPr lang="en-US" altLang="zh-CN" sz="488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66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000"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02</a:t>
                </a:r>
                <a:endParaRPr lang="zh-CN" altLang="en-US" sz="4445" b="1" dirty="0">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45" name="直接连接符 44"/>
              <p:cNvCxnSpPr/>
              <p:nvPr/>
            </p:nvCxnSpPr>
            <p:spPr>
              <a:xfrm>
                <a:off x="16031" y="9068"/>
                <a:ext cx="0" cy="1935"/>
              </a:xfrm>
              <a:prstGeom prst="line">
                <a:avLst/>
              </a:prstGeom>
              <a:ln w="539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6" name="TextBox 65">
              <a:extLst>
                <a:ext uri="{FF2B5EF4-FFF2-40B4-BE49-F238E27FC236}">
                  <a16:creationId xmlns:a16="http://schemas.microsoft.com/office/drawing/2014/main" id="{E0B457FB-4E6C-46BC-85F8-C4575CF37719}"/>
                </a:ext>
              </a:extLst>
            </p:cNvPr>
            <p:cNvSpPr txBox="1"/>
            <p:nvPr/>
          </p:nvSpPr>
          <p:spPr>
            <a:xfrm>
              <a:off x="2854952" y="20592193"/>
              <a:ext cx="4053840" cy="769441"/>
            </a:xfrm>
            <a:prstGeom prst="rect">
              <a:avLst/>
            </a:prstGeom>
            <a:noFill/>
          </p:spPr>
          <p:txBody>
            <a:bodyPr wrap="square" rtlCol="0">
              <a:spAutoFit/>
            </a:bodyPr>
            <a:lstStyle/>
            <a:p>
              <a:r>
                <a:rPr lang="zh-CN" altLang="en-US" sz="4400" b="1" dirty="0">
                  <a:latin typeface="微软雅黑" panose="020B0503020204020204" pitchFamily="34" charset="-122"/>
                  <a:ea typeface="微软雅黑" panose="020B0503020204020204" pitchFamily="34" charset="-122"/>
                </a:rPr>
                <a:t>毕  设  目  标</a:t>
              </a:r>
            </a:p>
          </p:txBody>
        </p:sp>
      </p:grpSp>
      <p:grpSp>
        <p:nvGrpSpPr>
          <p:cNvPr id="18" name="Group 17">
            <a:extLst>
              <a:ext uri="{FF2B5EF4-FFF2-40B4-BE49-F238E27FC236}">
                <a16:creationId xmlns:a16="http://schemas.microsoft.com/office/drawing/2014/main" id="{9928609A-AA50-4BAC-A778-4A6ADA8EDEC3}"/>
              </a:ext>
            </a:extLst>
          </p:cNvPr>
          <p:cNvGrpSpPr/>
          <p:nvPr/>
        </p:nvGrpSpPr>
        <p:grpSpPr>
          <a:xfrm>
            <a:off x="209247" y="25173254"/>
            <a:ext cx="6859638" cy="1451498"/>
            <a:chOff x="818847" y="25426169"/>
            <a:chExt cx="6859638" cy="1451498"/>
          </a:xfrm>
        </p:grpSpPr>
        <p:grpSp>
          <p:nvGrpSpPr>
            <p:cNvPr id="37" name="组合 36"/>
            <p:cNvGrpSpPr/>
            <p:nvPr/>
          </p:nvGrpSpPr>
          <p:grpSpPr>
            <a:xfrm>
              <a:off x="818847" y="25426169"/>
              <a:ext cx="6652344" cy="1451498"/>
              <a:chOff x="13138" y="8795"/>
              <a:chExt cx="10495" cy="2877"/>
            </a:xfrm>
          </p:grpSpPr>
          <p:sp>
            <p:nvSpPr>
              <p:cNvPr id="39" name="矩形 38"/>
              <p:cNvSpPr/>
              <p:nvPr/>
            </p:nvSpPr>
            <p:spPr>
              <a:xfrm>
                <a:off x="13524" y="9192"/>
                <a:ext cx="10109" cy="2480"/>
              </a:xfrm>
              <a:prstGeom prst="rect">
                <a:avLst/>
              </a:prstGeom>
              <a:solidFill>
                <a:srgbClr val="0373CE"/>
              </a:solidFill>
              <a:ln w="25400">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sz="40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0" name="矩形 39"/>
              <p:cNvSpPr/>
              <p:nvPr/>
            </p:nvSpPr>
            <p:spPr>
              <a:xfrm>
                <a:off x="13138" y="8795"/>
                <a:ext cx="10109" cy="2480"/>
              </a:xfrm>
              <a:prstGeom prst="rect">
                <a:avLst/>
              </a:prstGeom>
              <a:solidFill>
                <a:schemeClr val="bg2"/>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l"/>
                <a:r>
                  <a:rPr lang="en-US" altLang="zh-CN" sz="488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66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000"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03</a:t>
                </a:r>
                <a:endParaRPr lang="zh-CN" altLang="en-US" sz="4445" b="1" dirty="0">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41" name="直接连接符 40"/>
              <p:cNvCxnSpPr/>
              <p:nvPr/>
            </p:nvCxnSpPr>
            <p:spPr>
              <a:xfrm>
                <a:off x="16031" y="9068"/>
                <a:ext cx="0" cy="1935"/>
              </a:xfrm>
              <a:prstGeom prst="line">
                <a:avLst/>
              </a:prstGeom>
              <a:ln w="539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7" name="TextBox 66">
              <a:extLst>
                <a:ext uri="{FF2B5EF4-FFF2-40B4-BE49-F238E27FC236}">
                  <a16:creationId xmlns:a16="http://schemas.microsoft.com/office/drawing/2014/main" id="{369CED22-B7A3-40E0-8DA5-4529E807327C}"/>
                </a:ext>
              </a:extLst>
            </p:cNvPr>
            <p:cNvSpPr txBox="1"/>
            <p:nvPr/>
          </p:nvSpPr>
          <p:spPr>
            <a:xfrm>
              <a:off x="2819946" y="25663957"/>
              <a:ext cx="4858539" cy="769441"/>
            </a:xfrm>
            <a:prstGeom prst="rect">
              <a:avLst/>
            </a:prstGeom>
            <a:noFill/>
          </p:spPr>
          <p:txBody>
            <a:bodyPr wrap="square" rtlCol="0">
              <a:spAutoFit/>
            </a:bodyPr>
            <a:lstStyle/>
            <a:p>
              <a:r>
                <a:rPr lang="zh-CN" altLang="en-US" sz="4400" b="1" dirty="0">
                  <a:latin typeface="微软雅黑" panose="020B0503020204020204" pitchFamily="34" charset="-122"/>
                  <a:ea typeface="微软雅黑" panose="020B0503020204020204" pitchFamily="34" charset="-122"/>
                </a:rPr>
                <a:t>研究内容与方法</a:t>
              </a:r>
            </a:p>
          </p:txBody>
        </p:sp>
      </p:grpSp>
      <p:grpSp>
        <p:nvGrpSpPr>
          <p:cNvPr id="10" name="Group 9">
            <a:extLst>
              <a:ext uri="{FF2B5EF4-FFF2-40B4-BE49-F238E27FC236}">
                <a16:creationId xmlns:a16="http://schemas.microsoft.com/office/drawing/2014/main" id="{8FED1203-FC07-4827-AC4F-8696F4B16FC8}"/>
              </a:ext>
            </a:extLst>
          </p:cNvPr>
          <p:cNvGrpSpPr/>
          <p:nvPr/>
        </p:nvGrpSpPr>
        <p:grpSpPr>
          <a:xfrm>
            <a:off x="209247" y="32551659"/>
            <a:ext cx="6652344" cy="1451498"/>
            <a:chOff x="818847" y="33057496"/>
            <a:chExt cx="6652344" cy="1451498"/>
          </a:xfrm>
        </p:grpSpPr>
        <p:grpSp>
          <p:nvGrpSpPr>
            <p:cNvPr id="2" name="组合 1"/>
            <p:cNvGrpSpPr/>
            <p:nvPr/>
          </p:nvGrpSpPr>
          <p:grpSpPr>
            <a:xfrm>
              <a:off x="818847" y="33057496"/>
              <a:ext cx="6652344" cy="1451498"/>
              <a:chOff x="13138" y="8795"/>
              <a:chExt cx="10495" cy="2877"/>
            </a:xfrm>
          </p:grpSpPr>
          <p:sp>
            <p:nvSpPr>
              <p:cNvPr id="3" name="矩形 2"/>
              <p:cNvSpPr/>
              <p:nvPr/>
            </p:nvSpPr>
            <p:spPr>
              <a:xfrm>
                <a:off x="13524" y="9192"/>
                <a:ext cx="10109" cy="2480"/>
              </a:xfrm>
              <a:prstGeom prst="rect">
                <a:avLst/>
              </a:prstGeom>
              <a:solidFill>
                <a:srgbClr val="0373CE"/>
              </a:solidFill>
              <a:ln w="25400">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sz="40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矩形 3"/>
              <p:cNvSpPr/>
              <p:nvPr/>
            </p:nvSpPr>
            <p:spPr>
              <a:xfrm>
                <a:off x="13138" y="8795"/>
                <a:ext cx="10109" cy="2480"/>
              </a:xfrm>
              <a:prstGeom prst="rect">
                <a:avLst/>
              </a:prstGeom>
              <a:solidFill>
                <a:schemeClr val="bg2"/>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l"/>
                <a:r>
                  <a:rPr lang="en-US" altLang="zh-CN" sz="488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66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000"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04</a:t>
                </a:r>
                <a:endParaRPr lang="zh-CN" altLang="en-US" sz="4445" b="1" dirty="0">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5" name="直接连接符 4"/>
              <p:cNvCxnSpPr/>
              <p:nvPr/>
            </p:nvCxnSpPr>
            <p:spPr>
              <a:xfrm>
                <a:off x="16031" y="9068"/>
                <a:ext cx="0" cy="1935"/>
              </a:xfrm>
              <a:prstGeom prst="line">
                <a:avLst/>
              </a:prstGeom>
              <a:ln w="539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8" name="TextBox 67">
              <a:extLst>
                <a:ext uri="{FF2B5EF4-FFF2-40B4-BE49-F238E27FC236}">
                  <a16:creationId xmlns:a16="http://schemas.microsoft.com/office/drawing/2014/main" id="{52EDA30A-29DA-4B26-8A17-A8773B7C8AFF}"/>
                </a:ext>
              </a:extLst>
            </p:cNvPr>
            <p:cNvSpPr txBox="1"/>
            <p:nvPr/>
          </p:nvSpPr>
          <p:spPr>
            <a:xfrm>
              <a:off x="2819946" y="33343408"/>
              <a:ext cx="4053840" cy="769441"/>
            </a:xfrm>
            <a:prstGeom prst="rect">
              <a:avLst/>
            </a:prstGeom>
            <a:noFill/>
          </p:spPr>
          <p:txBody>
            <a:bodyPr wrap="square" rtlCol="0">
              <a:spAutoFit/>
            </a:bodyPr>
            <a:lstStyle/>
            <a:p>
              <a:r>
                <a:rPr lang="zh-CN" altLang="en-US" sz="4400" b="1" dirty="0">
                  <a:latin typeface="微软雅黑" panose="020B0503020204020204" pitchFamily="34" charset="-122"/>
                  <a:ea typeface="微软雅黑" panose="020B0503020204020204" pitchFamily="34" charset="-122"/>
                </a:rPr>
                <a:t>结    论</a:t>
              </a:r>
            </a:p>
          </p:txBody>
        </p:sp>
      </p:grpSp>
      <p:grpSp>
        <p:nvGrpSpPr>
          <p:cNvPr id="14" name="Group 13">
            <a:extLst>
              <a:ext uri="{FF2B5EF4-FFF2-40B4-BE49-F238E27FC236}">
                <a16:creationId xmlns:a16="http://schemas.microsoft.com/office/drawing/2014/main" id="{43678BF6-A71F-42EA-85DC-3C9F7AF3B765}"/>
              </a:ext>
            </a:extLst>
          </p:cNvPr>
          <p:cNvGrpSpPr/>
          <p:nvPr/>
        </p:nvGrpSpPr>
        <p:grpSpPr>
          <a:xfrm>
            <a:off x="222955" y="37246571"/>
            <a:ext cx="6652344" cy="1451498"/>
            <a:chOff x="773177" y="38237713"/>
            <a:chExt cx="6652344" cy="1451498"/>
          </a:xfrm>
        </p:grpSpPr>
        <p:grpSp>
          <p:nvGrpSpPr>
            <p:cNvPr id="32" name="组合 31"/>
            <p:cNvGrpSpPr/>
            <p:nvPr/>
          </p:nvGrpSpPr>
          <p:grpSpPr>
            <a:xfrm>
              <a:off x="773177" y="38237713"/>
              <a:ext cx="6652344" cy="1451498"/>
              <a:chOff x="13138" y="8795"/>
              <a:chExt cx="10495" cy="2877"/>
            </a:xfrm>
          </p:grpSpPr>
          <p:sp>
            <p:nvSpPr>
              <p:cNvPr id="33" name="矩形 32"/>
              <p:cNvSpPr/>
              <p:nvPr/>
            </p:nvSpPr>
            <p:spPr>
              <a:xfrm>
                <a:off x="13524" y="9192"/>
                <a:ext cx="10109" cy="2480"/>
              </a:xfrm>
              <a:prstGeom prst="rect">
                <a:avLst/>
              </a:prstGeom>
              <a:solidFill>
                <a:srgbClr val="0373CE"/>
              </a:solidFill>
              <a:ln w="25400">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sz="40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4" name="矩形 33"/>
              <p:cNvSpPr/>
              <p:nvPr/>
            </p:nvSpPr>
            <p:spPr>
              <a:xfrm>
                <a:off x="13138" y="8795"/>
                <a:ext cx="10109" cy="2480"/>
              </a:xfrm>
              <a:prstGeom prst="rect">
                <a:avLst/>
              </a:prstGeom>
              <a:solidFill>
                <a:schemeClr val="bg2"/>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l"/>
                <a:r>
                  <a:rPr lang="en-US" altLang="zh-CN" sz="488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66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000"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05</a:t>
                </a:r>
                <a:endParaRPr lang="zh-CN" altLang="en-US" sz="4445" b="1" dirty="0">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35" name="直接连接符 34"/>
              <p:cNvCxnSpPr/>
              <p:nvPr/>
            </p:nvCxnSpPr>
            <p:spPr>
              <a:xfrm>
                <a:off x="16031" y="9068"/>
                <a:ext cx="0" cy="1935"/>
              </a:xfrm>
              <a:prstGeom prst="line">
                <a:avLst/>
              </a:prstGeom>
              <a:ln w="539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1" name="TextBox 70">
              <a:extLst>
                <a:ext uri="{FF2B5EF4-FFF2-40B4-BE49-F238E27FC236}">
                  <a16:creationId xmlns:a16="http://schemas.microsoft.com/office/drawing/2014/main" id="{5F44750E-14F0-4DDB-B213-2155091D585E}"/>
                </a:ext>
              </a:extLst>
            </p:cNvPr>
            <p:cNvSpPr txBox="1"/>
            <p:nvPr/>
          </p:nvSpPr>
          <p:spPr>
            <a:xfrm>
              <a:off x="2819946" y="38489751"/>
              <a:ext cx="4053840" cy="769441"/>
            </a:xfrm>
            <a:prstGeom prst="rect">
              <a:avLst/>
            </a:prstGeom>
            <a:noFill/>
          </p:spPr>
          <p:txBody>
            <a:bodyPr wrap="square" rtlCol="0">
              <a:spAutoFit/>
            </a:bodyPr>
            <a:lstStyle/>
            <a:p>
              <a:r>
                <a:rPr lang="zh-CN" altLang="en-US" sz="4400" b="1" dirty="0">
                  <a:latin typeface="微软雅黑" panose="020B0503020204020204" pitchFamily="34" charset="-122"/>
                  <a:ea typeface="微软雅黑" panose="020B0503020204020204" pitchFamily="34" charset="-122"/>
                </a:rPr>
                <a:t>主  要  成  果</a:t>
              </a:r>
            </a:p>
          </p:txBody>
        </p:sp>
      </p:grpSp>
      <p:grpSp>
        <p:nvGrpSpPr>
          <p:cNvPr id="16" name="Group 15">
            <a:extLst>
              <a:ext uri="{FF2B5EF4-FFF2-40B4-BE49-F238E27FC236}">
                <a16:creationId xmlns:a16="http://schemas.microsoft.com/office/drawing/2014/main" id="{C81B3181-733A-440B-B4DD-FED07D7E3472}"/>
              </a:ext>
            </a:extLst>
          </p:cNvPr>
          <p:cNvGrpSpPr/>
          <p:nvPr/>
        </p:nvGrpSpPr>
        <p:grpSpPr>
          <a:xfrm>
            <a:off x="222954" y="41751497"/>
            <a:ext cx="6652345" cy="1429949"/>
            <a:chOff x="773177" y="42633694"/>
            <a:chExt cx="6652345" cy="1429949"/>
          </a:xfrm>
        </p:grpSpPr>
        <p:sp>
          <p:nvSpPr>
            <p:cNvPr id="109" name="矩形 108"/>
            <p:cNvSpPr/>
            <p:nvPr/>
          </p:nvSpPr>
          <p:spPr>
            <a:xfrm>
              <a:off x="1017847" y="42812440"/>
              <a:ext cx="6407675" cy="1251203"/>
            </a:xfrm>
            <a:prstGeom prst="rect">
              <a:avLst/>
            </a:prstGeom>
            <a:solidFill>
              <a:srgbClr val="0373CE"/>
            </a:solidFill>
            <a:ln w="25400">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sz="40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3" name="矩形 62"/>
            <p:cNvSpPr/>
            <p:nvPr/>
          </p:nvSpPr>
          <p:spPr>
            <a:xfrm>
              <a:off x="773177" y="42633694"/>
              <a:ext cx="6407675" cy="1251203"/>
            </a:xfrm>
            <a:prstGeom prst="rect">
              <a:avLst/>
            </a:prstGeom>
            <a:solidFill>
              <a:schemeClr val="bg2"/>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l"/>
              <a:r>
                <a:rPr lang="en-US" altLang="zh-CN" sz="488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665"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6000" b="1" dirty="0">
                  <a:solidFill>
                    <a:srgbClr val="0373CE"/>
                  </a:solidFill>
                  <a:latin typeface="微软雅黑" panose="020B0503020204020204" pitchFamily="34" charset="-122"/>
                  <a:ea typeface="微软雅黑" panose="020B0503020204020204" pitchFamily="34" charset="-122"/>
                  <a:cs typeface="微软雅黑" panose="020B0503020204020204" pitchFamily="34" charset="-122"/>
                </a:rPr>
                <a:t>06</a:t>
              </a:r>
              <a:endParaRPr lang="zh-CN" altLang="en-US" sz="4445" b="1"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0" name="TextBox 69">
              <a:extLst>
                <a:ext uri="{FF2B5EF4-FFF2-40B4-BE49-F238E27FC236}">
                  <a16:creationId xmlns:a16="http://schemas.microsoft.com/office/drawing/2014/main" id="{682D2A1C-9BC4-416E-B7CF-9FC199D48E77}"/>
                </a:ext>
              </a:extLst>
            </p:cNvPr>
            <p:cNvSpPr txBox="1"/>
            <p:nvPr/>
          </p:nvSpPr>
          <p:spPr>
            <a:xfrm>
              <a:off x="2793079" y="42912032"/>
              <a:ext cx="4053840" cy="769441"/>
            </a:xfrm>
            <a:prstGeom prst="rect">
              <a:avLst/>
            </a:prstGeom>
            <a:noFill/>
          </p:spPr>
          <p:txBody>
            <a:bodyPr wrap="square" rtlCol="0">
              <a:spAutoFit/>
            </a:bodyPr>
            <a:lstStyle/>
            <a:p>
              <a:r>
                <a:rPr lang="zh-CN" altLang="en-US" sz="4400" b="1" dirty="0">
                  <a:latin typeface="微软雅黑" panose="020B0503020204020204" pitchFamily="34" charset="-122"/>
                  <a:ea typeface="微软雅黑" panose="020B0503020204020204" pitchFamily="34" charset="-122"/>
                </a:rPr>
                <a:t>主要参考文献</a:t>
              </a:r>
            </a:p>
          </p:txBody>
        </p:sp>
        <p:cxnSp>
          <p:nvCxnSpPr>
            <p:cNvPr id="72" name="直接连接符 34">
              <a:extLst>
                <a:ext uri="{FF2B5EF4-FFF2-40B4-BE49-F238E27FC236}">
                  <a16:creationId xmlns:a16="http://schemas.microsoft.com/office/drawing/2014/main" id="{4CFF81F5-AFC4-4B7B-9A6C-37603FE75CBA}"/>
                </a:ext>
              </a:extLst>
            </p:cNvPr>
            <p:cNvCxnSpPr/>
            <p:nvPr/>
          </p:nvCxnSpPr>
          <p:spPr>
            <a:xfrm>
              <a:off x="2652599" y="42808631"/>
              <a:ext cx="0" cy="976242"/>
            </a:xfrm>
            <a:prstGeom prst="line">
              <a:avLst/>
            </a:prstGeom>
            <a:ln w="539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1" name="矩形 50">
            <a:extLst>
              <a:ext uri="{FF2B5EF4-FFF2-40B4-BE49-F238E27FC236}">
                <a16:creationId xmlns:a16="http://schemas.microsoft.com/office/drawing/2014/main" id="{F299C728-26C3-4B1A-AEA8-FAFD26F3E239}"/>
              </a:ext>
            </a:extLst>
          </p:cNvPr>
          <p:cNvSpPr/>
          <p:nvPr/>
        </p:nvSpPr>
        <p:spPr>
          <a:xfrm>
            <a:off x="5610880" y="200942"/>
            <a:ext cx="1535201" cy="1876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a:extLst>
              <a:ext uri="{FF2B5EF4-FFF2-40B4-BE49-F238E27FC236}">
                <a16:creationId xmlns:a16="http://schemas.microsoft.com/office/drawing/2014/main" id="{84FD75ED-4D8D-B831-A6BA-A56FE96AD6D9}"/>
              </a:ext>
            </a:extLst>
          </p:cNvPr>
          <p:cNvSpPr/>
          <p:nvPr/>
        </p:nvSpPr>
        <p:spPr>
          <a:xfrm>
            <a:off x="2610282" y="200941"/>
            <a:ext cx="2803555" cy="1876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37E5763B-DFC2-990C-074E-072D66ECC403}"/>
              </a:ext>
            </a:extLst>
          </p:cNvPr>
          <p:cNvSpPr/>
          <p:nvPr/>
        </p:nvSpPr>
        <p:spPr>
          <a:xfrm>
            <a:off x="961900" y="200941"/>
            <a:ext cx="1229097" cy="1876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8BA25882-425E-0F97-2B6B-140832AF334B}"/>
              </a:ext>
            </a:extLst>
          </p:cNvPr>
          <p:cNvSpPr/>
          <p:nvPr/>
        </p:nvSpPr>
        <p:spPr>
          <a:xfrm>
            <a:off x="838529" y="-139324"/>
            <a:ext cx="6307552" cy="2646878"/>
          </a:xfrm>
          <a:prstGeom prst="rect">
            <a:avLst/>
          </a:prstGeom>
          <a:noFill/>
        </p:spPr>
        <p:txBody>
          <a:bodyPr wrap="square" lIns="91440" tIns="45720" rIns="91440" bIns="45720">
            <a:spAutoFit/>
          </a:bodyPr>
          <a:lstStyle/>
          <a:p>
            <a:pPr algn="dist"/>
            <a:r>
              <a:rPr lang="en-US" altLang="zh-CN" sz="166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微软雅黑" panose="020B0503020204020204" pitchFamily="34" charset="-122"/>
                <a:ea typeface="微软雅黑" panose="020B0503020204020204" pitchFamily="34" charset="-122"/>
              </a:rPr>
              <a:t>2025</a:t>
            </a:r>
            <a:endParaRPr lang="zh-CN" altLang="en-US" sz="166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微软雅黑" panose="020B0503020204020204" pitchFamily="34" charset="-122"/>
              <a:ea typeface="微软雅黑" panose="020B0503020204020204" pitchFamily="34" charset="-122"/>
            </a:endParaRPr>
          </a:p>
        </p:txBody>
      </p:sp>
      <p:pic>
        <p:nvPicPr>
          <p:cNvPr id="54" name="图片 53" descr="图片包含 蛋糕, 小, 蓝色, 站&#10;&#10;AI 生成的内容可能不正确。">
            <a:extLst>
              <a:ext uri="{FF2B5EF4-FFF2-40B4-BE49-F238E27FC236}">
                <a16:creationId xmlns:a16="http://schemas.microsoft.com/office/drawing/2014/main" id="{F367314C-627C-CA87-8B9E-F05084AB1832}"/>
              </a:ext>
            </a:extLst>
          </p:cNvPr>
          <p:cNvPicPr>
            <a:picLocks noChangeAspect="1"/>
          </p:cNvPicPr>
          <p:nvPr/>
        </p:nvPicPr>
        <p:blipFill>
          <a:blip r:embed="rId8">
            <a:extLst>
              <a:ext uri="{28A0092B-C50C-407E-A947-70E740481C1C}">
                <a14:useLocalDpi xmlns:a14="http://schemas.microsoft.com/office/drawing/2010/main" val="0"/>
              </a:ext>
            </a:extLst>
          </a:blip>
          <a:srcRect b="4921"/>
          <a:stretch/>
        </p:blipFill>
        <p:spPr>
          <a:xfrm>
            <a:off x="13863810" y="19932113"/>
            <a:ext cx="7079376" cy="6730937"/>
          </a:xfrm>
          <a:prstGeom prst="rect">
            <a:avLst/>
          </a:prstGeom>
        </p:spPr>
      </p:pic>
      <p:pic>
        <p:nvPicPr>
          <p:cNvPr id="59" name="图片 58" descr="图示&#10;&#10;AI 生成的内容可能不正确。">
            <a:extLst>
              <a:ext uri="{FF2B5EF4-FFF2-40B4-BE49-F238E27FC236}">
                <a16:creationId xmlns:a16="http://schemas.microsoft.com/office/drawing/2014/main" id="{4E73FD0B-5879-FD89-4A2D-38047E9DDEFF}"/>
              </a:ext>
            </a:extLst>
          </p:cNvPr>
          <p:cNvPicPr>
            <a:picLocks noChangeAspect="1"/>
          </p:cNvPicPr>
          <p:nvPr/>
        </p:nvPicPr>
        <p:blipFill>
          <a:blip r:embed="rId9">
            <a:extLst>
              <a:ext uri="{28A0092B-C50C-407E-A947-70E740481C1C}">
                <a14:useLocalDpi xmlns:a14="http://schemas.microsoft.com/office/drawing/2010/main" val="0"/>
              </a:ext>
            </a:extLst>
          </a:blip>
          <a:srcRect l="2342" r="1297" b="2593"/>
          <a:stretch/>
        </p:blipFill>
        <p:spPr>
          <a:xfrm>
            <a:off x="9722124" y="32470466"/>
            <a:ext cx="6274097" cy="3567499"/>
          </a:xfrm>
          <a:prstGeom prst="rect">
            <a:avLst/>
          </a:prstGeom>
        </p:spPr>
      </p:pic>
      <p:pic>
        <p:nvPicPr>
          <p:cNvPr id="75" name="图片 74">
            <a:extLst>
              <a:ext uri="{FF2B5EF4-FFF2-40B4-BE49-F238E27FC236}">
                <a16:creationId xmlns:a16="http://schemas.microsoft.com/office/drawing/2014/main" id="{935330B1-95C8-8DAE-34D2-11E574158604}"/>
              </a:ext>
            </a:extLst>
          </p:cNvPr>
          <p:cNvPicPr>
            <a:picLocks noChangeAspect="1"/>
          </p:cNvPicPr>
          <p:nvPr/>
        </p:nvPicPr>
        <p:blipFill>
          <a:blip r:embed="rId10"/>
          <a:srcRect l="4051" t="5745" r="5649" b="6298"/>
          <a:stretch/>
        </p:blipFill>
        <p:spPr>
          <a:xfrm>
            <a:off x="16394480" y="32603119"/>
            <a:ext cx="5909136" cy="5718214"/>
          </a:xfrm>
          <a:prstGeom prst="rect">
            <a:avLst/>
          </a:prstGeom>
        </p:spPr>
      </p:pic>
      <p:pic>
        <p:nvPicPr>
          <p:cNvPr id="80" name="图片 79" descr="各种不同造型的卡通人物&#10;&#10;AI 生成的内容可能不正确。">
            <a:extLst>
              <a:ext uri="{FF2B5EF4-FFF2-40B4-BE49-F238E27FC236}">
                <a16:creationId xmlns:a16="http://schemas.microsoft.com/office/drawing/2014/main" id="{86182A3D-A754-4985-FE76-342BFA691AA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239724" y="38664518"/>
            <a:ext cx="5550469" cy="4879042"/>
          </a:xfrm>
          <a:prstGeom prst="rect">
            <a:avLst/>
          </a:prstGeom>
        </p:spPr>
      </p:pic>
      <p:pic>
        <p:nvPicPr>
          <p:cNvPr id="97" name="图片 96" descr="图表&#10;&#10;AI 生成的内容可能不正确。">
            <a:extLst>
              <a:ext uri="{FF2B5EF4-FFF2-40B4-BE49-F238E27FC236}">
                <a16:creationId xmlns:a16="http://schemas.microsoft.com/office/drawing/2014/main" id="{0BB0C5F6-BF1F-F40B-ED42-1BCBC4BA8D74}"/>
              </a:ext>
            </a:extLst>
          </p:cNvPr>
          <p:cNvPicPr>
            <a:picLocks noChangeAspect="1"/>
          </p:cNvPicPr>
          <p:nvPr/>
        </p:nvPicPr>
        <p:blipFill>
          <a:blip r:embed="rId12">
            <a:extLst>
              <a:ext uri="{28A0092B-C50C-407E-A947-70E740481C1C}">
                <a14:useLocalDpi xmlns:a14="http://schemas.microsoft.com/office/drawing/2010/main" val="0"/>
              </a:ext>
            </a:extLst>
          </a:blip>
          <a:srcRect l="3707" r="4801" b="3541"/>
          <a:stretch/>
        </p:blipFill>
        <p:spPr>
          <a:xfrm>
            <a:off x="14840993" y="38618669"/>
            <a:ext cx="7474513" cy="4432693"/>
          </a:xfrm>
          <a:prstGeom prst="rect">
            <a:avLst/>
          </a:prstGeom>
        </p:spPr>
      </p:pic>
      <p:pic>
        <p:nvPicPr>
          <p:cNvPr id="61" name="图片 60" descr="图示, 工程绘图&#10;&#10;AI 生成的内容可能不正确。">
            <a:extLst>
              <a:ext uri="{FF2B5EF4-FFF2-40B4-BE49-F238E27FC236}">
                <a16:creationId xmlns:a16="http://schemas.microsoft.com/office/drawing/2014/main" id="{EF12B28A-D981-0AB4-521B-86915E60BF70}"/>
              </a:ext>
            </a:extLst>
          </p:cNvPr>
          <p:cNvPicPr>
            <a:picLocks noChangeAspect="1"/>
          </p:cNvPicPr>
          <p:nvPr/>
        </p:nvPicPr>
        <p:blipFill>
          <a:blip r:embed="rId13">
            <a:extLst>
              <a:ext uri="{28A0092B-C50C-407E-A947-70E740481C1C}">
                <a14:useLocalDpi xmlns:a14="http://schemas.microsoft.com/office/drawing/2010/main" val="0"/>
              </a:ext>
            </a:extLst>
          </a:blip>
          <a:srcRect t="15047" b="19016"/>
          <a:stretch/>
        </p:blipFill>
        <p:spPr>
          <a:xfrm>
            <a:off x="9708615" y="36174592"/>
            <a:ext cx="6584084" cy="2442031"/>
          </a:xfrm>
          <a:prstGeom prst="rect">
            <a:avLst/>
          </a:prstGeom>
        </p:spPr>
      </p:pic>
      <p:pic>
        <p:nvPicPr>
          <p:cNvPr id="100" name="图片 99">
            <a:extLst>
              <a:ext uri="{FF2B5EF4-FFF2-40B4-BE49-F238E27FC236}">
                <a16:creationId xmlns:a16="http://schemas.microsoft.com/office/drawing/2014/main" id="{FABD00F4-6CAB-34CD-B6D6-E01A72F95900}"/>
              </a:ext>
            </a:extLst>
          </p:cNvPr>
          <p:cNvPicPr>
            <a:picLocks noChangeAspect="1"/>
          </p:cNvPicPr>
          <p:nvPr/>
        </p:nvPicPr>
        <p:blipFill>
          <a:blip r:embed="rId14"/>
          <a:stretch>
            <a:fillRect/>
          </a:stretch>
        </p:blipFill>
        <p:spPr>
          <a:xfrm>
            <a:off x="9419724" y="26669526"/>
            <a:ext cx="5615125" cy="5924364"/>
          </a:xfrm>
          <a:prstGeom prst="rect">
            <a:avLst/>
          </a:prstGeom>
        </p:spPr>
      </p:pic>
      <p:pic>
        <p:nvPicPr>
          <p:cNvPr id="101" name="图片 100">
            <a:extLst>
              <a:ext uri="{FF2B5EF4-FFF2-40B4-BE49-F238E27FC236}">
                <a16:creationId xmlns:a16="http://schemas.microsoft.com/office/drawing/2014/main" id="{8E4F61DE-A5CA-90EC-4F9F-00886BD823EE}"/>
              </a:ext>
            </a:extLst>
          </p:cNvPr>
          <p:cNvPicPr>
            <a:picLocks noChangeAspect="1"/>
          </p:cNvPicPr>
          <p:nvPr/>
        </p:nvPicPr>
        <p:blipFill>
          <a:blip r:embed="rId15"/>
          <a:srcRect l="9306" t="3076" r="2231" b="3584"/>
          <a:stretch/>
        </p:blipFill>
        <p:spPr>
          <a:xfrm>
            <a:off x="15034849" y="27944483"/>
            <a:ext cx="7367973" cy="3174004"/>
          </a:xfrm>
          <a:prstGeom prst="rect">
            <a:avLst/>
          </a:prstGeom>
        </p:spPr>
      </p:pic>
      <p:sp>
        <p:nvSpPr>
          <p:cNvPr id="103" name="文本框 102">
            <a:extLst>
              <a:ext uri="{FF2B5EF4-FFF2-40B4-BE49-F238E27FC236}">
                <a16:creationId xmlns:a16="http://schemas.microsoft.com/office/drawing/2014/main" id="{25DA367C-B2B4-A835-1DDC-623369E5A766}"/>
              </a:ext>
            </a:extLst>
          </p:cNvPr>
          <p:cNvSpPr txBox="1"/>
          <p:nvPr/>
        </p:nvSpPr>
        <p:spPr>
          <a:xfrm>
            <a:off x="16853672" y="31168305"/>
            <a:ext cx="3865505" cy="461665"/>
          </a:xfrm>
          <a:prstGeom prst="rect">
            <a:avLst/>
          </a:prstGeom>
          <a:noFill/>
        </p:spPr>
        <p:txBody>
          <a:bodyPr wrap="square">
            <a:spAutoFit/>
          </a:bodyPr>
          <a:lstStyle/>
          <a:p>
            <a:r>
              <a:rPr lang="zh-CN" altLang="en-US" sz="2400">
                <a:solidFill>
                  <a:schemeClr val="tx1">
                    <a:lumMod val="95000"/>
                    <a:lumOff val="5000"/>
                  </a:schemeClr>
                </a:solidFill>
                <a:latin typeface="华文宋体" panose="02010600040101010101" pitchFamily="2" charset="-122"/>
                <a:ea typeface="华文宋体" panose="02010600040101010101" pitchFamily="2" charset="-122"/>
              </a:rPr>
              <a:t>（</a:t>
            </a:r>
            <a:r>
              <a:rPr lang="en-US" altLang="zh-CN" sz="2400">
                <a:solidFill>
                  <a:schemeClr val="tx1">
                    <a:lumMod val="95000"/>
                    <a:lumOff val="5000"/>
                  </a:schemeClr>
                </a:solidFill>
                <a:latin typeface="华文宋体" panose="02010600040101010101" pitchFamily="2" charset="-122"/>
                <a:ea typeface="华文宋体" panose="02010600040101010101" pitchFamily="2" charset="-122"/>
              </a:rPr>
              <a:t>b</a:t>
            </a:r>
            <a:r>
              <a:rPr lang="zh-CN" altLang="en-US" sz="2400">
                <a:solidFill>
                  <a:schemeClr val="tx1">
                    <a:lumMod val="95000"/>
                    <a:lumOff val="5000"/>
                  </a:schemeClr>
                </a:solidFill>
                <a:latin typeface="华文宋体" panose="02010600040101010101" pitchFamily="2" charset="-122"/>
                <a:ea typeface="华文宋体" panose="02010600040101010101" pitchFamily="2" charset="-122"/>
              </a:rPr>
              <a:t>）</a:t>
            </a:r>
            <a:r>
              <a:rPr lang="en-US" altLang="zh-CN" sz="2400">
                <a:solidFill>
                  <a:schemeClr val="tx1">
                    <a:lumMod val="95000"/>
                    <a:lumOff val="5000"/>
                  </a:schemeClr>
                </a:solidFill>
                <a:latin typeface="华文宋体" panose="02010600040101010101" pitchFamily="2" charset="-122"/>
                <a:ea typeface="华文宋体" panose="02010600040101010101" pitchFamily="2" charset="-122"/>
              </a:rPr>
              <a:t>Labview</a:t>
            </a:r>
            <a:r>
              <a:rPr lang="zh-CN" altLang="en-US" sz="2400">
                <a:solidFill>
                  <a:schemeClr val="tx1">
                    <a:lumMod val="95000"/>
                    <a:lumOff val="5000"/>
                  </a:schemeClr>
                </a:solidFill>
                <a:latin typeface="华文宋体" panose="02010600040101010101" pitchFamily="2" charset="-122"/>
                <a:ea typeface="华文宋体" panose="02010600040101010101" pitchFamily="2" charset="-122"/>
              </a:rPr>
              <a:t>信号采集程序</a:t>
            </a:r>
            <a:endParaRPr lang="zh-CN" altLang="en-US" sz="2400">
              <a:latin typeface="华文宋体" panose="02010600040101010101" pitchFamily="2" charset="-122"/>
              <a:ea typeface="华文宋体" panose="02010600040101010101" pitchFamily="2" charset="-122"/>
            </a:endParaRPr>
          </a:p>
        </p:txBody>
      </p:sp>
      <p:sp>
        <p:nvSpPr>
          <p:cNvPr id="104" name="文本框 103">
            <a:extLst>
              <a:ext uri="{FF2B5EF4-FFF2-40B4-BE49-F238E27FC236}">
                <a16:creationId xmlns:a16="http://schemas.microsoft.com/office/drawing/2014/main" id="{3C9C2B05-CACE-6304-B0BF-66F639C3AADB}"/>
              </a:ext>
            </a:extLst>
          </p:cNvPr>
          <p:cNvSpPr txBox="1"/>
          <p:nvPr/>
        </p:nvSpPr>
        <p:spPr>
          <a:xfrm>
            <a:off x="16797896" y="43105165"/>
            <a:ext cx="3865505" cy="461665"/>
          </a:xfrm>
          <a:prstGeom prst="rect">
            <a:avLst/>
          </a:prstGeom>
          <a:noFill/>
        </p:spPr>
        <p:txBody>
          <a:bodyPr wrap="square">
            <a:spAutoFit/>
          </a:bodyPr>
          <a:lstStyle/>
          <a:p>
            <a:r>
              <a:rPr lang="zh-CN" altLang="en-US" sz="2400">
                <a:solidFill>
                  <a:schemeClr val="tx1">
                    <a:lumMod val="95000"/>
                    <a:lumOff val="5000"/>
                  </a:schemeClr>
                </a:solidFill>
                <a:latin typeface="华文宋体" panose="02010600040101010101" pitchFamily="2" charset="-122"/>
                <a:ea typeface="华文宋体" panose="02010600040101010101" pitchFamily="2" charset="-122"/>
              </a:rPr>
              <a:t>（</a:t>
            </a:r>
            <a:r>
              <a:rPr lang="en-US" altLang="zh-CN" sz="2400">
                <a:solidFill>
                  <a:schemeClr val="tx1">
                    <a:lumMod val="95000"/>
                    <a:lumOff val="5000"/>
                  </a:schemeClr>
                </a:solidFill>
                <a:latin typeface="华文宋体" panose="02010600040101010101" pitchFamily="2" charset="-122"/>
                <a:ea typeface="华文宋体" panose="02010600040101010101" pitchFamily="2" charset="-122"/>
              </a:rPr>
              <a:t>c</a:t>
            </a:r>
            <a:r>
              <a:rPr lang="zh-CN" altLang="en-US" sz="2400">
                <a:solidFill>
                  <a:schemeClr val="tx1">
                    <a:lumMod val="95000"/>
                    <a:lumOff val="5000"/>
                  </a:schemeClr>
                </a:solidFill>
                <a:latin typeface="华文宋体" panose="02010600040101010101" pitchFamily="2" charset="-122"/>
                <a:ea typeface="华文宋体" panose="02010600040101010101" pitchFamily="2" charset="-122"/>
              </a:rPr>
              <a:t>）触觉信号波形图</a:t>
            </a:r>
            <a:endParaRPr lang="zh-CN" altLang="en-US" sz="2400">
              <a:latin typeface="华文宋体" panose="02010600040101010101" pitchFamily="2" charset="-122"/>
              <a:ea typeface="华文宋体" panose="02010600040101010101" pitchFamily="2" charset="-122"/>
            </a:endParaRPr>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341</TotalTime>
  <Words>609</Words>
  <Application>Microsoft Office PowerPoint</Application>
  <PresentationFormat>自定义</PresentationFormat>
  <Paragraphs>34</Paragraphs>
  <Slides>1</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vt:i4>
      </vt:variant>
    </vt:vector>
  </HeadingPairs>
  <TitlesOfParts>
    <vt:vector size="9" baseType="lpstr">
      <vt:lpstr>华文宋体</vt:lpstr>
      <vt:lpstr>微软雅黑</vt:lpstr>
      <vt:lpstr>Arial</vt:lpstr>
      <vt:lpstr>Calibri</vt:lpstr>
      <vt:lpstr>Calibri Light</vt:lpstr>
      <vt:lpstr>Times New Roman</vt:lpstr>
      <vt:lpstr>Wingdings</vt:lpstr>
      <vt:lpstr>Office 主题​​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ZZY</dc:creator>
  <cp:lastModifiedBy>chen slady</cp:lastModifiedBy>
  <cp:revision>147</cp:revision>
  <dcterms:created xsi:type="dcterms:W3CDTF">2019-06-19T02:08:00Z</dcterms:created>
  <dcterms:modified xsi:type="dcterms:W3CDTF">2025-06-05T08:37:54Z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2052-11.1.0.10463</vt:lpwstr>
  </property>
  <property fmtid="{D5CDD505-2E9C-101B-9397-08002B2CF9AE}" pid="3" name="ICV">
    <vt:lpwstr>39E247F4366C4FE789DC53C2CC1394CD</vt:lpwstr>
  </property>
</Properties>
</file>